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dirty="0" smtClean="0"/>
              <a:t>Магазин воздуха </a:t>
            </a:r>
            <a:r>
              <a:rPr lang="en-US" b="0" dirty="0" err="1" smtClean="0"/>
              <a:t>AirShop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Сергеев Даниил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Современные </a:t>
            </a:r>
            <a:r>
              <a:rPr lang="ru-RU" sz="2400" dirty="0" smtClean="0"/>
              <a:t>потребители часто сталкиваются с необходимостью покупки необычных товаров, таких как воздух разных регионов. Однако существующие платформы не адаптированы под такие специфические продукты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Мой проект - специализированный интернет-магазин по продаже воздуха с:</a:t>
            </a:r>
          </a:p>
          <a:p>
            <a:pPr lvl="1"/>
            <a:r>
              <a:rPr lang="ru-RU" sz="2400" dirty="0" smtClean="0"/>
              <a:t>Удобной системой фильтрации</a:t>
            </a:r>
          </a:p>
          <a:p>
            <a:pPr lvl="1"/>
            <a:r>
              <a:rPr lang="ru-RU" sz="2400" dirty="0" smtClean="0"/>
              <a:t>Корзиной с отложенным оформлением</a:t>
            </a:r>
          </a:p>
          <a:p>
            <a:pPr lvl="1"/>
            <a:r>
              <a:rPr lang="ru-RU" sz="2400" dirty="0" err="1" smtClean="0"/>
              <a:t>Админ-панелью</a:t>
            </a:r>
            <a:r>
              <a:rPr lang="ru-RU" sz="2400" dirty="0" smtClean="0"/>
              <a:t> </a:t>
            </a:r>
            <a:r>
              <a:rPr lang="ru-RU" sz="2400" dirty="0" smtClean="0"/>
              <a:t>для управления ассортиментом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создании проекта использовались такие технологии как: </a:t>
            </a:r>
            <a:r>
              <a:rPr lang="en-US" dirty="0" smtClean="0"/>
              <a:t>Python </a:t>
            </a:r>
            <a:r>
              <a:rPr lang="en-US" dirty="0" smtClean="0"/>
              <a:t>+ </a:t>
            </a:r>
            <a:r>
              <a:rPr lang="en-US" dirty="0" smtClean="0"/>
              <a:t>Flask</a:t>
            </a:r>
            <a:r>
              <a:rPr lang="ru-RU" dirty="0" smtClean="0"/>
              <a:t>, </a:t>
            </a:r>
            <a:r>
              <a:rPr lang="en-US" dirty="0" smtClean="0"/>
              <a:t>Bootstrap</a:t>
            </a:r>
            <a:r>
              <a:rPr lang="ru-RU" dirty="0" smtClean="0"/>
              <a:t>, </a:t>
            </a:r>
            <a:r>
              <a:rPr lang="en-US" dirty="0" err="1" smtClean="0"/>
              <a:t>SQLite</a:t>
            </a:r>
            <a:r>
              <a:rPr lang="ru-RU" dirty="0" smtClean="0"/>
              <a:t>, </a:t>
            </a:r>
            <a:r>
              <a:rPr lang="en-US" dirty="0" smtClean="0"/>
              <a:t>Flask-Login</a:t>
            </a:r>
            <a:r>
              <a:rPr lang="ru-RU" dirty="0" smtClean="0"/>
              <a:t>,</a:t>
            </a:r>
            <a:r>
              <a:rPr lang="en-US" dirty="0" smtClean="0"/>
              <a:t> REST API</a:t>
            </a:r>
            <a:endParaRPr lang="ru-RU" dirty="0" smtClean="0"/>
          </a:p>
          <a:p>
            <a:r>
              <a:rPr lang="ru-RU" b="1" dirty="0" smtClean="0"/>
              <a:t>Ключевые особенности</a:t>
            </a:r>
            <a:r>
              <a:rPr lang="ru-RU" dirty="0" smtClean="0"/>
              <a:t>:</a:t>
            </a:r>
          </a:p>
          <a:p>
            <a:pPr lvl="1">
              <a:buNone/>
            </a:pPr>
            <a:r>
              <a:rPr lang="ru-RU" b="1" dirty="0" smtClean="0"/>
              <a:t>Система </a:t>
            </a:r>
            <a:r>
              <a:rPr lang="ru-RU" b="1" dirty="0" smtClean="0"/>
              <a:t>корзины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Промежуточный расчет стоимости</a:t>
            </a:r>
          </a:p>
          <a:p>
            <a:pPr lvl="1"/>
            <a:r>
              <a:rPr lang="ru-RU" dirty="0" smtClean="0"/>
              <a:t>Одновременное </a:t>
            </a:r>
            <a:r>
              <a:rPr lang="ru-RU" dirty="0" smtClean="0"/>
              <a:t>оформление нескольких позиций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err="1" smtClean="0"/>
              <a:t>Админ-панель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Управление пользователями</a:t>
            </a:r>
          </a:p>
          <a:p>
            <a:pPr lvl="1"/>
            <a:r>
              <a:rPr lang="ru-RU" dirty="0" smtClean="0"/>
              <a:t>Просмотр </a:t>
            </a:r>
            <a:r>
              <a:rPr lang="ru-RU" dirty="0" smtClean="0"/>
              <a:t>заказов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1435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8815" y="1700808"/>
            <a:ext cx="4125185" cy="191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916832"/>
            <a:ext cx="4207718" cy="149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60648"/>
            <a:ext cx="1533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501008"/>
            <a:ext cx="4716016" cy="235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63480" y="4293096"/>
            <a:ext cx="4680520" cy="234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Итоги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Реализован полнофункциональный магазин</a:t>
            </a:r>
          </a:p>
          <a:p>
            <a:pPr lvl="1"/>
            <a:r>
              <a:rPr lang="ru-RU" dirty="0" smtClean="0"/>
              <a:t>Все запланированные функции работают</a:t>
            </a:r>
          </a:p>
          <a:p>
            <a:pPr lvl="1"/>
            <a:r>
              <a:rPr lang="ru-RU" dirty="0" smtClean="0"/>
              <a:t>Протестированы основные сценарии использования</a:t>
            </a:r>
          </a:p>
          <a:p>
            <a:r>
              <a:rPr lang="ru-RU" b="1" dirty="0" smtClean="0"/>
              <a:t>Перспективы</a:t>
            </a:r>
            <a:r>
              <a:rPr lang="ru-RU" dirty="0" smtClean="0"/>
              <a:t>:</a:t>
            </a:r>
          </a:p>
          <a:p>
            <a:pPr lvl="1"/>
            <a:r>
              <a:rPr lang="ru-RU" smtClean="0"/>
              <a:t>Внедрение </a:t>
            </a:r>
            <a:r>
              <a:rPr lang="ru-RU" dirty="0" smtClean="0"/>
              <a:t>платежной системы</a:t>
            </a:r>
          </a:p>
          <a:p>
            <a:pPr lvl="1"/>
            <a:r>
              <a:rPr lang="ru-RU" dirty="0" smtClean="0"/>
              <a:t>Мобильное </a:t>
            </a:r>
            <a:r>
              <a:rPr lang="ru-RU" dirty="0" smtClean="0"/>
              <a:t>приложение</a:t>
            </a:r>
          </a:p>
          <a:p>
            <a:pPr lvl="1"/>
            <a:r>
              <a:rPr lang="ru-RU" dirty="0" smtClean="0"/>
              <a:t>Система подписок на редкие виды воздуха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116</Words>
  <Application>Microsoft Office PowerPoint</Application>
  <PresentationFormat>Экран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Открытая</vt:lpstr>
      <vt:lpstr>Магазин воздуха AirShop</vt:lpstr>
      <vt:lpstr>Введение</vt:lpstr>
      <vt:lpstr>Технологии</vt:lpstr>
      <vt:lpstr>Слайд 4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воздуха AirShop</dc:title>
  <dc:creator>Хохолы4</dc:creator>
  <cp:lastModifiedBy>Хохолы4</cp:lastModifiedBy>
  <cp:revision>2</cp:revision>
  <dcterms:created xsi:type="dcterms:W3CDTF">2025-05-12T13:08:54Z</dcterms:created>
  <dcterms:modified xsi:type="dcterms:W3CDTF">2025-05-12T13:21:15Z</dcterms:modified>
</cp:coreProperties>
</file>