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Игра </a:t>
            </a:r>
            <a:r>
              <a:rPr lang="ru-RU" dirty="0" smtClean="0"/>
              <a:t>«</a:t>
            </a:r>
            <a:r>
              <a:rPr lang="en-US" dirty="0" smtClean="0"/>
              <a:t>The Binding of Isaac: daniilok21 </a:t>
            </a:r>
            <a:r>
              <a:rPr lang="en-US" dirty="0" smtClean="0"/>
              <a:t>version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Сергеев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Цель проекта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Создание уникальной версии известной игры с новыми механиками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Значимость проекта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Обогащение опыта в создании игр и изучение библиотек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en-US" dirty="0" smtClean="0"/>
              <a:t>-menu.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Структура приложения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Классы</a:t>
            </a:r>
            <a:r>
              <a:rPr lang="ru-RU" dirty="0" smtClean="0"/>
              <a:t>:</a:t>
            </a:r>
          </a:p>
          <a:p>
            <a:pPr lvl="2"/>
            <a:r>
              <a:rPr lang="ru-RU" b="1" dirty="0" smtClean="0"/>
              <a:t>Персонаж</a:t>
            </a:r>
            <a:r>
              <a:rPr lang="ru-RU" dirty="0" smtClean="0"/>
              <a:t>: Управление характеристиками и действиями персонажа.</a:t>
            </a:r>
          </a:p>
          <a:p>
            <a:pPr lvl="2"/>
            <a:r>
              <a:rPr lang="ru-RU" b="1" dirty="0" smtClean="0"/>
              <a:t>Враги</a:t>
            </a:r>
            <a:r>
              <a:rPr lang="ru-RU" dirty="0" smtClean="0"/>
              <a:t>: Различные типы врагов с уникальными механиками поведения.</a:t>
            </a:r>
          </a:p>
          <a:p>
            <a:pPr lvl="2"/>
            <a:r>
              <a:rPr lang="ru-RU" b="1" dirty="0" smtClean="0"/>
              <a:t>Предметы</a:t>
            </a:r>
            <a:r>
              <a:rPr lang="ru-RU" dirty="0" smtClean="0"/>
              <a:t>: Классы для специальных предметов, которые влияют на способности персонажа.</a:t>
            </a:r>
          </a:p>
          <a:p>
            <a:pPr lvl="2"/>
            <a:r>
              <a:rPr lang="ru-RU" b="1" dirty="0" smtClean="0"/>
              <a:t>Уровни</a:t>
            </a:r>
            <a:r>
              <a:rPr lang="ru-RU" dirty="0" smtClean="0"/>
              <a:t>: Генерация и управление уровнями, включая локации и конфигурации врагов.</a:t>
            </a:r>
          </a:p>
          <a:p>
            <a:r>
              <a:rPr lang="ru-RU" dirty="0" smtClean="0"/>
              <a:t>Технологии:</a:t>
            </a:r>
          </a:p>
          <a:p>
            <a:pPr lvl="2"/>
            <a:r>
              <a:rPr lang="en-US" b="1" dirty="0" err="1" smtClean="0"/>
              <a:t>pygame</a:t>
            </a:r>
            <a:r>
              <a:rPr lang="en-US" b="1" dirty="0" smtClean="0"/>
              <a:t>-menu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 smtClean="0"/>
              <a:t>Создает </a:t>
            </a:r>
            <a:r>
              <a:rPr lang="ru-RU" dirty="0" smtClean="0"/>
              <a:t>меню и </a:t>
            </a:r>
            <a:r>
              <a:rPr lang="ru-RU" dirty="0" smtClean="0"/>
              <a:t>графический интерфейс.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4384160" cy="292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8640"/>
            <a:ext cx="443013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429000"/>
            <a:ext cx="4450495" cy="296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429000"/>
            <a:ext cx="1495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4941168"/>
            <a:ext cx="441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3645024"/>
            <a:ext cx="278565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Вывод:</a:t>
            </a:r>
            <a:r>
              <a:rPr lang="ru-RU" dirty="0" smtClean="0"/>
              <a:t> </a:t>
            </a:r>
            <a:r>
              <a:rPr lang="ru-RU" sz="2800" dirty="0" smtClean="0"/>
              <a:t>Проект </a:t>
            </a:r>
            <a:r>
              <a:rPr lang="ru-RU" sz="2800" dirty="0" smtClean="0"/>
              <a:t>успешно реализует </a:t>
            </a:r>
            <a:r>
              <a:rPr lang="ru-RU" sz="2700" dirty="0" smtClean="0"/>
              <a:t>уникальную версию </a:t>
            </a:r>
            <a:r>
              <a:rPr lang="ru-RU" sz="2700" dirty="0" smtClean="0"/>
              <a:t>известной игры с новыми механиками</a:t>
            </a:r>
            <a:r>
              <a:rPr lang="ru-RU" sz="2700" dirty="0" smtClean="0"/>
              <a:t>.</a:t>
            </a:r>
            <a:endParaRPr lang="ru-RU" b="1" dirty="0" smtClean="0"/>
          </a:p>
          <a:p>
            <a:r>
              <a:rPr lang="ru-RU" b="1" dirty="0" smtClean="0"/>
              <a:t>Возможности </a:t>
            </a:r>
            <a:r>
              <a:rPr lang="ru-RU" b="1" dirty="0" smtClean="0"/>
              <a:t>для доработки и развития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Добавление различных тем оформления и улучшение графики.</a:t>
            </a:r>
          </a:p>
          <a:p>
            <a:pPr lvl="1"/>
            <a:r>
              <a:rPr lang="ru-RU" dirty="0" smtClean="0"/>
              <a:t>Внедрение системы достижений для повышения интереса к игре.</a:t>
            </a:r>
          </a:p>
          <a:p>
            <a:pPr lvl="1"/>
            <a:r>
              <a:rPr lang="ru-RU" dirty="0" smtClean="0"/>
              <a:t>Оптимизация кода и улучшение производительности для стабильной работы.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3728" y="2132856"/>
            <a:ext cx="47752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Спасибо за внимание</a:t>
            </a:r>
            <a:endParaRPr lang="ru-RU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152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Игра «The Binding of Isaac: daniilok21 version»</vt:lpstr>
      <vt:lpstr>Введение</vt:lpstr>
      <vt:lpstr>Описание реализации</vt:lpstr>
      <vt:lpstr>Слайд 4</vt:lpstr>
      <vt:lpstr>Заключение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«The Binding of Isaac: daniilok21 version»</dc:title>
  <dc:creator>Хохолы4</dc:creator>
  <cp:lastModifiedBy>Хохолы4</cp:lastModifiedBy>
  <cp:revision>13</cp:revision>
  <dcterms:created xsi:type="dcterms:W3CDTF">2025-02-02T15:02:31Z</dcterms:created>
  <dcterms:modified xsi:type="dcterms:W3CDTF">2025-02-02T17:09:23Z</dcterms:modified>
</cp:coreProperties>
</file>