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0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9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6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31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93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92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8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9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1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4BD0-82E4-43C6-8F5C-AE3C9598AFEF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EF65-1796-4EC7-AC61-17EDA49BC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 Dodge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Змановский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66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игрового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 ходе </a:t>
            </a:r>
            <a:r>
              <a:rPr lang="ru-RU" sz="3200" dirty="0"/>
              <a:t>своего проекта я создал игру "</a:t>
            </a:r>
            <a:r>
              <a:rPr lang="ru-RU" sz="3200" dirty="0" err="1"/>
              <a:t>Star</a:t>
            </a:r>
            <a:r>
              <a:rPr lang="ru-RU" sz="3200" dirty="0"/>
              <a:t> </a:t>
            </a:r>
            <a:r>
              <a:rPr lang="ru-RU" sz="3200" dirty="0" err="1"/>
              <a:t>Dodge</a:t>
            </a:r>
            <a:r>
              <a:rPr lang="ru-RU" sz="3200" dirty="0"/>
              <a:t>", целью которой является </a:t>
            </a:r>
            <a:r>
              <a:rPr lang="ru-RU" sz="3200" dirty="0" smtClean="0"/>
              <a:t>уклоняться </a:t>
            </a:r>
            <a:r>
              <a:rPr lang="ru-RU" sz="3200" dirty="0"/>
              <a:t>от метеоритов в течение определенного времени. Игра реализована для PC-пользователей, актуальная для всех: c помощью нее можно с удовольствием провести время и посоревноваться с друзьями кто дольше продержится!</a:t>
            </a:r>
          </a:p>
        </p:txBody>
      </p:sp>
    </p:spTree>
    <p:extLst>
      <p:ext uri="{BB962C8B-B14F-4D97-AF65-F5344CB8AC3E}">
        <p14:creationId xmlns:p14="http://schemas.microsoft.com/office/powerpoint/2010/main" val="391162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Весь код я написал на языке </a:t>
            </a:r>
            <a:r>
              <a:rPr lang="en-US" dirty="0" smtClean="0"/>
              <a:t>Python. </a:t>
            </a:r>
            <a:r>
              <a:rPr lang="ru-RU" dirty="0" smtClean="0"/>
              <a:t>Также была использована такая технология, как </a:t>
            </a:r>
            <a:r>
              <a:rPr lang="en-US" dirty="0" err="1" smtClean="0"/>
              <a:t>pygame_menu</a:t>
            </a:r>
            <a:r>
              <a:rPr lang="en-US" dirty="0" smtClean="0"/>
              <a:t>.</a:t>
            </a:r>
            <a:r>
              <a:rPr lang="ru-RU" dirty="0" smtClean="0"/>
              <a:t> Помимо прочего было задействованы модули </a:t>
            </a:r>
            <a:r>
              <a:rPr lang="en-US" dirty="0" smtClean="0"/>
              <a:t>random </a:t>
            </a:r>
            <a:r>
              <a:rPr lang="ru-RU" dirty="0" smtClean="0"/>
              <a:t>и импортирование элементов из других файлов. Для основы игры был взят метод </a:t>
            </a:r>
            <a:r>
              <a:rPr lang="en-US" dirty="0" err="1" smtClean="0"/>
              <a:t>collidepoint</a:t>
            </a:r>
            <a:r>
              <a:rPr lang="en-US" dirty="0" smtClean="0"/>
              <a:t>. </a:t>
            </a:r>
            <a:r>
              <a:rPr lang="ru-RU" dirty="0" smtClean="0"/>
              <a:t>Все изменения происходили благодаря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0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57" t="12035" r="24983" b="14542"/>
          <a:stretch/>
        </p:blipFill>
        <p:spPr>
          <a:xfrm>
            <a:off x="5187196" y="1204279"/>
            <a:ext cx="6916669" cy="57638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4849" t="13012" r="24955" b="16948"/>
          <a:stretch/>
        </p:blipFill>
        <p:spPr>
          <a:xfrm>
            <a:off x="0" y="1"/>
            <a:ext cx="5187196" cy="40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9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849" t="13173" r="24909" b="16466"/>
          <a:stretch/>
        </p:blipFill>
        <p:spPr>
          <a:xfrm>
            <a:off x="-29379" y="0"/>
            <a:ext cx="6125379" cy="48253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5392" t="13815" r="25000" b="15984"/>
          <a:stretch/>
        </p:blipFill>
        <p:spPr>
          <a:xfrm>
            <a:off x="6143740" y="2121915"/>
            <a:ext cx="6048260" cy="48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своей работы я создал игру, которая работает на начальном уровне(без различных бонусов и т.д.), но в которой реализовано всё необходимое для игры: возможность поставить на паузу, рабочее столкновение, </a:t>
            </a:r>
            <a:r>
              <a:rPr lang="ru-RU" smtClean="0"/>
              <a:t>перемещение персонажа.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824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139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Star Dodge</vt:lpstr>
      <vt:lpstr>Описание игрового процесса</vt:lpstr>
      <vt:lpstr>Технологии</vt:lpstr>
      <vt:lpstr>Презентация PowerPoint</vt:lpstr>
      <vt:lpstr>Презентация PowerPoint</vt:lpstr>
      <vt:lpstr>Итоги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Dodge</dc:title>
  <dc:creator>Даниил</dc:creator>
  <cp:lastModifiedBy>Даниил</cp:lastModifiedBy>
  <cp:revision>2</cp:revision>
  <dcterms:created xsi:type="dcterms:W3CDTF">2022-01-31T03:55:02Z</dcterms:created>
  <dcterms:modified xsi:type="dcterms:W3CDTF">2022-01-31T04:10:16Z</dcterms:modified>
</cp:coreProperties>
</file>