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5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7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7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4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6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0065-B2D9-475C-B633-4864554FB11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D7D7-9A52-4543-81B8-F7A0CACFC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39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Телеграмм бот «экскурсовод по Иркутску»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Змановский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проекта было создать бота, который поможет людям в выборе интересных мест для посещения. Пользователю будет предложен список кнопок, нажав на каждую из которых будет выведена краткая информация о достопримечательности и её фотография. Доступны 6 мест в Иркутске: Сквер Кирова, Ледокол Ангара, Московские ворота, Памятник Александру </a:t>
            </a:r>
            <a:r>
              <a:rPr lang="en-US" dirty="0" smtClean="0"/>
              <a:t>III, </a:t>
            </a:r>
            <a:r>
              <a:rPr lang="ru-RU" dirty="0" smtClean="0"/>
              <a:t>аэропорт и Вечный огонь.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53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код я написал на языке </a:t>
            </a:r>
            <a:r>
              <a:rPr lang="en-US" dirty="0" smtClean="0"/>
              <a:t>python. </a:t>
            </a:r>
            <a:r>
              <a:rPr lang="ru-RU" dirty="0" smtClean="0"/>
              <a:t>Из библиотек использовал </a:t>
            </a:r>
            <a:r>
              <a:rPr lang="en-US" dirty="0" smtClean="0"/>
              <a:t>telegram </a:t>
            </a:r>
            <a:r>
              <a:rPr lang="ru-RU" dirty="0" smtClean="0"/>
              <a:t>и </a:t>
            </a:r>
            <a:r>
              <a:rPr lang="en-US" dirty="0" err="1" smtClean="0"/>
              <a:t>telegram.ext</a:t>
            </a:r>
            <a:r>
              <a:rPr lang="ru-RU" dirty="0" smtClean="0"/>
              <a:t>. А конкретнее: </a:t>
            </a:r>
            <a:r>
              <a:rPr lang="en-US" dirty="0" err="1" smtClean="0"/>
              <a:t>CommandHandler</a:t>
            </a:r>
            <a:r>
              <a:rPr lang="en-US" dirty="0" smtClean="0"/>
              <a:t>, </a:t>
            </a:r>
            <a:r>
              <a:rPr lang="en-US" dirty="0" err="1" smtClean="0"/>
              <a:t>CallbackQueryHandler</a:t>
            </a:r>
            <a:r>
              <a:rPr lang="en-US" dirty="0" smtClean="0"/>
              <a:t>, </a:t>
            </a:r>
            <a:r>
              <a:rPr lang="en-US" dirty="0" err="1" smtClean="0"/>
              <a:t>InlineKeyboardButton</a:t>
            </a:r>
            <a:r>
              <a:rPr lang="en-US" dirty="0" smtClean="0"/>
              <a:t>, </a:t>
            </a:r>
            <a:r>
              <a:rPr lang="en-US" dirty="0" err="1" smtClean="0"/>
              <a:t>InlineKeyboardMarkup</a:t>
            </a:r>
            <a:r>
              <a:rPr lang="en-US" dirty="0" smtClean="0"/>
              <a:t>. </a:t>
            </a:r>
            <a:r>
              <a:rPr lang="ru-RU" dirty="0" smtClean="0"/>
              <a:t>Все изменения заливались в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ru-RU" dirty="0" smtClean="0"/>
              <a:t>отчего работать становилось проще, а самого бота я создал при помощи другого бота в телеграмме: </a:t>
            </a:r>
            <a:r>
              <a:rPr lang="en-US" dirty="0" smtClean="0"/>
              <a:t>@</a:t>
            </a:r>
            <a:r>
              <a:rPr lang="en-US" dirty="0" err="1" smtClean="0"/>
              <a:t>BotFather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1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04" y="1402773"/>
            <a:ext cx="4924414" cy="5455227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308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0" y="0"/>
            <a:ext cx="6174501" cy="52912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2" y="2533923"/>
            <a:ext cx="6459818" cy="32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мне удалось создать бота, способного кратко описать основные исторические места города Иркутска, удалось сделать задуманное, а в дальнейшем итоге планирую развивать свой проект, добавить много новых других мест, видеоролики об описываемых местах и аудио.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95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667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Телеграмм бот «экскурсовод по Иркутску»</vt:lpstr>
      <vt:lpstr>Описание работы</vt:lpstr>
      <vt:lpstr>Технологии</vt:lpstr>
      <vt:lpstr>Презентация PowerPoint</vt:lpstr>
      <vt:lpstr>Презентация PowerPoint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«экскурсовод по Иркутску»</dc:title>
  <dc:creator>Даниил</dc:creator>
  <cp:lastModifiedBy>Даниил</cp:lastModifiedBy>
  <cp:revision>2</cp:revision>
  <dcterms:created xsi:type="dcterms:W3CDTF">2022-05-02T16:28:30Z</dcterms:created>
  <dcterms:modified xsi:type="dcterms:W3CDTF">2022-05-02T16:30:43Z</dcterms:modified>
</cp:coreProperties>
</file>