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60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1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1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2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99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7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7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4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F7F8D0-1BD8-4690-AADB-770C0110605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1492EE-F0CC-4E77-81BE-07CBAF79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tags/c/info" TargetMode="External"/><Relationship Id="rId4" Type="http://schemas.openxmlformats.org/officeDocument/2006/relationships/hyperlink" Target="https://konversation.kd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1D7A-46C0-4891-A053-140B49F5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Coding Workshop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36086-4B95-4D18-8E21-5C251D6B2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Paul McQuade</a:t>
            </a:r>
          </a:p>
          <a:p>
            <a:r>
              <a:rPr lang="en-US" dirty="0"/>
              <a:t>@</a:t>
            </a:r>
            <a:r>
              <a:rPr lang="en-US" dirty="0" err="1"/>
              <a:t>paulmcquad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paulmcquad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57E-BDA4-4BC2-8748-451B6964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pc="-1" dirty="0">
                <a:solidFill>
                  <a:srgbClr val="000000"/>
                </a:solidFill>
                <a:latin typeface="Calibri Light"/>
              </a:rPr>
              <a:t>What’s C? Programming Languages?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42A9-61FC-4BEE-888A-B8DA80F1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spc="-1" dirty="0">
                <a:solidFill>
                  <a:srgbClr val="000000"/>
                </a:solidFill>
                <a:latin typeface="Calibri"/>
              </a:rPr>
              <a:t>C is a programming language.</a:t>
            </a:r>
            <a:endParaRPr lang="en-I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spc="-1" dirty="0">
                <a:solidFill>
                  <a:srgbClr val="000000"/>
                </a:solidFill>
                <a:latin typeface="Calibri"/>
              </a:rPr>
              <a:t>A programming language is a formal language that has a set of instructions a computer can understand.</a:t>
            </a:r>
            <a:endParaRPr lang="en-I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spc="-1" dirty="0">
                <a:solidFill>
                  <a:srgbClr val="000000"/>
                </a:solidFill>
                <a:latin typeface="Calibri"/>
              </a:rPr>
              <a:t>C is one of hundreds of programming languages - </a:t>
            </a:r>
            <a:r>
              <a:rPr lang="en-IE" u="sng" spc="-1" dirty="0">
                <a:solidFill>
                  <a:srgbClr val="0000FF"/>
                </a:solidFill>
                <a:latin typeface="Calibri"/>
              </a:rPr>
              <a:t>https://en.wikipedia.org/wiki/List_of_programming_languages</a:t>
            </a:r>
            <a:endParaRPr lang="en-IE" u="sng" spc="-1" dirty="0">
              <a:solidFill>
                <a:srgbClr val="0000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56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7E60-CF02-4F70-9C6D-E7A81AD3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pc="-1" dirty="0">
                <a:solidFill>
                  <a:srgbClr val="000000"/>
                </a:solidFill>
                <a:latin typeface="Calibri Light"/>
              </a:rPr>
              <a:t>Where to start?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7AC6-DCF9-4390-8ADF-472458B3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spc="-1" dirty="0">
                <a:solidFill>
                  <a:srgbClr val="000000"/>
                </a:solidFill>
                <a:latin typeface="Calibri"/>
              </a:rPr>
              <a:t>Get a Compiler. What is a compiler – “a tool that will let you turn the code that you write into programs.”</a:t>
            </a:r>
            <a:endParaRPr lang="en-I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spc="-1" dirty="0">
                <a:solidFill>
                  <a:srgbClr val="000000"/>
                </a:solidFill>
                <a:latin typeface="Calibri"/>
              </a:rPr>
              <a:t>Best Start - Setting up Code::Blocks and MINGW, A Free C and C++ Compiler, on Windows </a:t>
            </a:r>
            <a:r>
              <a:rPr lang="en-IE" u="sng" spc="-1" dirty="0">
                <a:solidFill>
                  <a:srgbClr val="0000FF"/>
                </a:solidFill>
                <a:latin typeface="Calibri"/>
              </a:rPr>
              <a:t>https://www.cprogramming.com/code_blocks/</a:t>
            </a:r>
            <a:endParaRPr lang="en-I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spc="-1" dirty="0">
                <a:solidFill>
                  <a:srgbClr val="000000"/>
                </a:solidFill>
                <a:latin typeface="Calibri"/>
              </a:rPr>
              <a:t>If you don’t want a IDE just the complier - </a:t>
            </a:r>
            <a:r>
              <a:rPr lang="en-IE" u="sng" spc="-1" dirty="0">
                <a:solidFill>
                  <a:srgbClr val="0000FF"/>
                </a:solidFill>
                <a:latin typeface="Calibri"/>
              </a:rPr>
              <a:t>https://sourceforge.net/projects/mingw-w64/</a:t>
            </a:r>
            <a:endParaRPr lang="en-I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13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libri Light" panose="020F0302020204030204" pitchFamily="34" charset="0"/>
                <a:cs typeface="Calibri Light" panose="020F0302020204030204" pitchFamily="34" charset="0"/>
              </a:rPr>
              <a:t>Complier &amp;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GNU GCC (C) &amp; G++(C++)</a:t>
            </a: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Clang</a:t>
            </a:r>
          </a:p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MinGW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GNU GDB</a:t>
            </a: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X64dbg</a:t>
            </a:r>
          </a:p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Valgrind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7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Calibri Light" panose="020F0302020204030204" pitchFamily="34" charset="0"/>
                <a:cs typeface="Calibri Light" panose="020F0302020204030204" pitchFamily="34" charset="0"/>
              </a:rPr>
              <a:t>Editors &amp; IDE’s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Atom </a:t>
            </a: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Vi/Vim</a:t>
            </a:r>
          </a:p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Emacs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</a:p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Gedit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Notepad++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Codeblocks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</a:p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Netbeans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Visual Studio</a:t>
            </a:r>
          </a:p>
          <a:p>
            <a:r>
              <a:rPr lang="en-IE" dirty="0" err="1">
                <a:latin typeface="Calibri" panose="020F0502020204030204" pitchFamily="34" charset="0"/>
                <a:cs typeface="Calibri" panose="020F0502020204030204" pitchFamily="34" charset="0"/>
              </a:rPr>
              <a:t>Xcode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4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C581-5F36-47D2-B7EE-07E1F81A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Tools of the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1DAA-72BA-4278-8906-A11A94A5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–  Version Control System (</a:t>
            </a:r>
            <a:r>
              <a:rPr lang="en-I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https:/git-scm.com</a:t>
            </a:r>
            <a:r>
              <a:rPr lang="en-I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Cmake</a:t>
            </a:r>
            <a:r>
              <a:rPr lang="en-I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Build System Tool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https://cmake.org/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Konversation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- IRC Client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https://konversation.kde.org/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Freenode.net – ##c IRC channel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Stackoverflow</a:t>
            </a:r>
            <a:r>
              <a:rPr lang="en-I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https://stackoverflow.com/tags/c/info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FF59-6583-4880-BCB7-D1D8B652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Tech help? </a:t>
            </a:r>
            <a:r>
              <a:rPr lang="en-IE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Fork my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D6E7-2F52-41E6-89D8-1268C5DE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u="sng" spc="-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https://www.cprogramming.com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E" u="sng" spc="-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https://www.programiz.com/c-programming</a:t>
            </a:r>
          </a:p>
          <a:p>
            <a:r>
              <a:rPr lang="en-IE" u="sng" spc="-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http://www.learn-c.org/</a:t>
            </a:r>
          </a:p>
          <a:p>
            <a:r>
              <a:rPr lang="en-IE" u="sng" spc="-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https://www.tutorialspoint.com/cprogramming/</a:t>
            </a:r>
          </a:p>
          <a:p>
            <a:endParaRPr lang="en-I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n-IE" u="sng" spc="-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https://github.com/paulmcquad/C</a:t>
            </a:r>
            <a:endParaRPr lang="en-I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8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260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Organic</vt:lpstr>
      <vt:lpstr>C Coding Workshop  </vt:lpstr>
      <vt:lpstr>What’s C? Programming Languages?</vt:lpstr>
      <vt:lpstr>Where to start?</vt:lpstr>
      <vt:lpstr>Complier &amp; Debugger</vt:lpstr>
      <vt:lpstr>Editors &amp; IDE’s </vt:lpstr>
      <vt:lpstr>Tools of the Trade</vt:lpstr>
      <vt:lpstr>Tech help? &amp; Fork my C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Coding Workshop  </dc:title>
  <dc:creator>gamer</dc:creator>
  <cp:lastModifiedBy>gamer</cp:lastModifiedBy>
  <cp:revision>11</cp:revision>
  <dcterms:created xsi:type="dcterms:W3CDTF">2018-03-08T22:09:08Z</dcterms:created>
  <dcterms:modified xsi:type="dcterms:W3CDTF">2018-03-08T22:51:33Z</dcterms:modified>
</cp:coreProperties>
</file>