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9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291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1525013-92A4-4A1D-84C4-A55A067F6DDE}" type="datetime">
              <a:rPr b="0" lang="en-IE" sz="1200" spc="-1" strike="noStrike">
                <a:solidFill>
                  <a:srgbClr val="8b8b8b"/>
                </a:solidFill>
                <a:latin typeface="Calibri"/>
              </a:rPr>
              <a:t>24/02/18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E91156-9A76-4A30-A929-B86543C595DD}" type="slidenum">
              <a:rPr b="0" lang="en-I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091714-117A-4848-A9A2-B98EE6DDF0CF}" type="datetime">
              <a:rPr b="0" lang="en-IE" sz="1200" spc="-1" strike="noStrike">
                <a:solidFill>
                  <a:srgbClr val="8b8b8b"/>
                </a:solidFill>
                <a:latin typeface="Calibri"/>
              </a:rPr>
              <a:t>24/02/18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939AD9-DB7D-46B9-BA7F-FD88E0C287ED}" type="slidenum">
              <a:rPr b="0" lang="en-I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8160" cy="131652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3990" spc="-1" strike="noStrike">
                <a:latin typeface="Arial"/>
              </a:rPr>
              <a:t>Click to edit the title text format</a:t>
            </a:r>
            <a:endParaRPr b="0" lang="en-IE" sz="399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910" spc="-1" strike="noStrike">
                <a:latin typeface="Arial"/>
              </a:rPr>
              <a:t>Click to edit the outline text format</a:t>
            </a:r>
            <a:endParaRPr b="0" lang="en-IE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540" spc="-1" strike="noStrike">
                <a:latin typeface="Arial"/>
              </a:rPr>
              <a:t>Second Outline Level</a:t>
            </a:r>
            <a:endParaRPr b="0" lang="en-IE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180" spc="-1" strike="noStrike">
                <a:latin typeface="Arial"/>
              </a:rPr>
              <a:t>Third Outline Level</a:t>
            </a:r>
            <a:endParaRPr b="0" lang="en-IE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20" spc="-1" strike="noStrike">
                <a:latin typeface="Arial"/>
              </a:rPr>
              <a:t>Fourth Outline Level</a:t>
            </a:r>
            <a:endParaRPr b="0" lang="en-IE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Fifth Outline Level</a:t>
            </a:r>
            <a:endParaRPr b="0" lang="en-IE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Sixth Outline Level</a:t>
            </a:r>
            <a:endParaRPr b="0" lang="en-IE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Seventh Outline Level</a:t>
            </a:r>
            <a:endParaRPr b="0" lang="en-IE" sz="182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IE" sz="1400" spc="-1" strike="noStrike">
                <a:latin typeface="Arial"/>
              </a:rPr>
              <a:t>&lt;footer&gt;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Arial"/>
              </a:rPr>
              <a:t>&lt;date/time&gt;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2212A4-9556-4CDB-AD83-76313EAEED55}" type="slidenum">
              <a:rPr b="0" lang="en-IE" sz="1400" spc="-1" strike="noStrike">
                <a:latin typeface="Arial"/>
              </a:rPr>
              <a:t>&lt;number&gt;</a:t>
            </a:fld>
            <a:endParaRPr b="0" lang="en-I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8160" cy="131652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3990" spc="-1" strike="noStrike">
                <a:latin typeface="Arial"/>
              </a:rPr>
              <a:t>Click to edit the title text format</a:t>
            </a:r>
            <a:endParaRPr b="0" lang="en-IE" sz="399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910" spc="-1" strike="noStrike">
                <a:latin typeface="Arial"/>
              </a:rPr>
              <a:t>Click to edit the outline text format</a:t>
            </a:r>
            <a:endParaRPr b="0" lang="en-IE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540" spc="-1" strike="noStrike">
                <a:latin typeface="Arial"/>
              </a:rPr>
              <a:t>Second Outline Level</a:t>
            </a:r>
            <a:endParaRPr b="0" lang="en-IE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180" spc="-1" strike="noStrike">
                <a:latin typeface="Arial"/>
              </a:rPr>
              <a:t>Third Outline Level</a:t>
            </a:r>
            <a:endParaRPr b="0" lang="en-IE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20" spc="-1" strike="noStrike">
                <a:latin typeface="Arial"/>
              </a:rPr>
              <a:t>Fourth Outline Level</a:t>
            </a:r>
            <a:endParaRPr b="0" lang="en-IE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Fifth Outline Level</a:t>
            </a:r>
            <a:endParaRPr b="0" lang="en-IE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Sixth Outline Level</a:t>
            </a:r>
            <a:endParaRPr b="0" lang="en-IE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Seventh Outline Level</a:t>
            </a:r>
            <a:endParaRPr b="0" lang="en-IE" sz="182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IE" sz="1400" spc="-1" strike="noStrike">
                <a:latin typeface="Arial"/>
              </a:rPr>
              <a:t>&lt;footer&gt;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Arial"/>
              </a:rPr>
              <a:t>&lt;date/time&gt;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B63B4C-77B8-47DA-982B-171F962CB3AC}" type="slidenum">
              <a:rPr b="0" lang="en-IE" sz="1400" spc="-1" strike="noStrike">
                <a:latin typeface="Arial"/>
              </a:rPr>
              <a:t>&lt;number&gt;</a:t>
            </a:fld>
            <a:endParaRPr b="0" lang="en-I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8160" cy="1316520"/>
          </a:xfrm>
          <a:prstGeom prst="rect">
            <a:avLst/>
          </a:prstGeom>
          <a:ln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3990" spc="-1" strike="noStrike">
                <a:latin typeface="Arial"/>
              </a:rPr>
              <a:t>Click to edit the title text format</a:t>
            </a:r>
            <a:endParaRPr b="0" lang="en-IE" sz="399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910" spc="-1" strike="noStrike">
                <a:latin typeface="Arial"/>
              </a:rPr>
              <a:t>Click to edit the outline text format</a:t>
            </a:r>
            <a:endParaRPr b="0" lang="en-IE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540" spc="-1" strike="noStrike">
                <a:latin typeface="Arial"/>
              </a:rPr>
              <a:t>Second Outline Level</a:t>
            </a:r>
            <a:endParaRPr b="0" lang="en-IE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180" spc="-1" strike="noStrike">
                <a:latin typeface="Arial"/>
              </a:rPr>
              <a:t>Third Outline Level</a:t>
            </a:r>
            <a:endParaRPr b="0" lang="en-IE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20" spc="-1" strike="noStrike">
                <a:latin typeface="Arial"/>
              </a:rPr>
              <a:t>Fourth Outline Level</a:t>
            </a:r>
            <a:endParaRPr b="0" lang="en-IE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Fifth Outline Level</a:t>
            </a:r>
            <a:endParaRPr b="0" lang="en-IE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Sixth Outline Level</a:t>
            </a:r>
            <a:endParaRPr b="0" lang="en-IE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Seventh Outline Level</a:t>
            </a:r>
            <a:endParaRPr b="0" lang="en-IE" sz="182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IE" sz="1400" spc="-1" strike="noStrike">
                <a:latin typeface="Arial"/>
              </a:rPr>
              <a:t>&lt;footer&gt;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Arial"/>
              </a:rPr>
              <a:t>&lt;date/time&gt;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926973-9698-442E-B144-1A39B96D8451}" type="slidenum">
              <a:rPr b="0" lang="en-IE" sz="1400" spc="-1" strike="noStrike">
                <a:latin typeface="Arial"/>
              </a:rPr>
              <a:t>&lt;number&gt;</a:t>
            </a:fld>
            <a:endParaRPr b="0" lang="en-I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8160" cy="1316520"/>
          </a:xfrm>
          <a:prstGeom prst="rect">
            <a:avLst/>
          </a:prstGeom>
          <a:ln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3990" spc="-1" strike="noStrike">
                <a:latin typeface="Arial"/>
              </a:rPr>
              <a:t>Click to edit the title text format</a:t>
            </a:r>
            <a:endParaRPr b="0" lang="en-IE" sz="399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910" spc="-1" strike="noStrike">
                <a:latin typeface="Arial"/>
              </a:rPr>
              <a:t>Click to edit the outline text format</a:t>
            </a:r>
            <a:endParaRPr b="0" lang="en-IE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540" spc="-1" strike="noStrike">
                <a:latin typeface="Arial"/>
              </a:rPr>
              <a:t>Second Outline Level</a:t>
            </a:r>
            <a:endParaRPr b="0" lang="en-IE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180" spc="-1" strike="noStrike">
                <a:latin typeface="Arial"/>
              </a:rPr>
              <a:t>Third Outline Level</a:t>
            </a:r>
            <a:endParaRPr b="0" lang="en-IE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20" spc="-1" strike="noStrike">
                <a:latin typeface="Arial"/>
              </a:rPr>
              <a:t>Fourth Outline Level</a:t>
            </a:r>
            <a:endParaRPr b="0" lang="en-IE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Fifth Outline Level</a:t>
            </a:r>
            <a:endParaRPr b="0" lang="en-IE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Sixth Outline Level</a:t>
            </a:r>
            <a:endParaRPr b="0" lang="en-IE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Seventh Outline Level</a:t>
            </a:r>
            <a:endParaRPr b="0" lang="en-IE" sz="182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IE" sz="1400" spc="-1" strike="noStrike">
                <a:latin typeface="Arial"/>
              </a:rPr>
              <a:t>&lt;footer&gt;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Arial"/>
              </a:rPr>
              <a:t>&lt;date/time&gt;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025F9C2-247B-48A1-A973-ADAF548362EF}" type="slidenum">
              <a:rPr b="0" lang="en-IE" sz="1400" spc="-1" strike="noStrike">
                <a:latin typeface="Arial"/>
              </a:rPr>
              <a:t>&lt;number&gt;</a:t>
            </a:fld>
            <a:endParaRPr b="0" lang="en-I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12188160" cy="1316520"/>
          </a:xfrm>
          <a:prstGeom prst="rect">
            <a:avLst/>
          </a:prstGeom>
          <a:ln>
            <a:noFill/>
          </a:ln>
        </p:spPr>
      </p:pic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3990" spc="-1" strike="noStrike">
                <a:latin typeface="Arial"/>
              </a:rPr>
              <a:t>Click to edit the title text format</a:t>
            </a:r>
            <a:endParaRPr b="0" lang="en-IE" sz="399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910" spc="-1" strike="noStrike">
                <a:latin typeface="Arial"/>
              </a:rPr>
              <a:t>Click to edit the outline text format</a:t>
            </a:r>
            <a:endParaRPr b="0" lang="en-IE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540" spc="-1" strike="noStrike">
                <a:latin typeface="Arial"/>
              </a:rPr>
              <a:t>Second Outline Level</a:t>
            </a:r>
            <a:endParaRPr b="0" lang="en-IE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180" spc="-1" strike="noStrike">
                <a:latin typeface="Arial"/>
              </a:rPr>
              <a:t>Third Outline Level</a:t>
            </a:r>
            <a:endParaRPr b="0" lang="en-IE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20" spc="-1" strike="noStrike">
                <a:latin typeface="Arial"/>
              </a:rPr>
              <a:t>Fourth Outline Level</a:t>
            </a:r>
            <a:endParaRPr b="0" lang="en-IE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Fifth Outline Level</a:t>
            </a:r>
            <a:endParaRPr b="0" lang="en-IE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Sixth Outline Level</a:t>
            </a:r>
            <a:endParaRPr b="0" lang="en-IE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20" spc="-1" strike="noStrike">
                <a:latin typeface="Arial"/>
              </a:rPr>
              <a:t>Seventh Outline Level</a:t>
            </a:r>
            <a:endParaRPr b="0" lang="en-IE" sz="182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IE" sz="1400" spc="-1" strike="noStrike">
                <a:latin typeface="Arial"/>
              </a:rPr>
              <a:t>&lt;footer&gt;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Arial"/>
              </a:rPr>
              <a:t>&lt;date/time&gt;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D8F1D5-E832-4462-B846-6D4A7C6508E0}" type="slidenum">
              <a:rPr b="0" lang="en-IE" sz="1400" spc="-1" strike="noStrike">
                <a:latin typeface="Arial"/>
              </a:rPr>
              <a:t>&lt;number&gt;</a:t>
            </a:fld>
            <a:endParaRPr b="0" lang="en-I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aulmcquad@gmail.com" TargetMode="External"/><Relationship Id="rId2" Type="http://schemas.openxmlformats.org/officeDocument/2006/relationships/hyperlink" Target="https://twitter.com/paulmcquad" TargetMode="External"/><Relationship Id="rId3" Type="http://schemas.openxmlformats.org/officeDocument/2006/relationships/hyperlink" Target="https://twitter.com/paulmcquad" TargetMode="External"/><Relationship Id="rId4" Type="http://schemas.openxmlformats.org/officeDocument/2006/relationships/hyperlink" Target="https://www.facebook.com/paulmcquad" TargetMode="External"/><Relationship Id="rId5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programming_languages" TargetMode="External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programming.com/code_blocks/" TargetMode="External"/><Relationship Id="rId2" Type="http://schemas.openxmlformats.org/officeDocument/2006/relationships/hyperlink" Target="https://sourceforge.net/projects/mingw-w64/" TargetMode="External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paulmcquad/C" TargetMode="External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ebchat.freenode.net/" TargetMode="External"/><Relationship Id="rId2" Type="http://schemas.openxmlformats.org/officeDocument/2006/relationships/hyperlink" Target="https://www.cprogramming.com/" TargetMode="External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6000" spc="-1" strike="noStrike">
                <a:solidFill>
                  <a:srgbClr val="000000"/>
                </a:solidFill>
                <a:latin typeface="Calibri Light"/>
              </a:rPr>
              <a:t>Absolute Beginners</a:t>
            </a:r>
            <a:br/>
            <a:r>
              <a:rPr b="0" lang="en-IE" sz="6000" spc="-1" strike="noStrike">
                <a:solidFill>
                  <a:srgbClr val="000000"/>
                </a:solidFill>
                <a:latin typeface="Calibri Light"/>
              </a:rPr>
              <a:t>C Workshop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523880" y="3602160"/>
            <a:ext cx="9143640" cy="193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>
                <a:solidFill>
                  <a:srgbClr val="000000"/>
                </a:solidFill>
                <a:latin typeface="Calibri"/>
              </a:rPr>
              <a:t>By: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>
                <a:solidFill>
                  <a:srgbClr val="000000"/>
                </a:solidFill>
                <a:latin typeface="Calibri"/>
              </a:rPr>
              <a:t>Paul McQuade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paulmcquad@gmail.com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IE" sz="3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@</a:t>
            </a:r>
            <a:r>
              <a:rPr b="0" lang="en-IE" sz="3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paulmcquad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E" sz="3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https://www.facebook.com/paulmcquad</a:t>
            </a:r>
            <a:endParaRPr b="0" lang="en-IE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en-IE" sz="3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What’s C? Programming Languages?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C is a programming language.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A programming language is a formal language that has a set of instructions a computer can understand.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C is one of hundreds of programming languages - </a:t>
            </a:r>
            <a:r>
              <a:rPr b="0" lang="en-IE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https://en.wikipedia.org/wiki/List_of_programming_languages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Where to start?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Get a Compiler. What is a compiler – “a tool that will let you turn the code that you write into programs.”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Best Start - Setting up Code::Blocks and MINGW, A Free C and C++ Compiler, on Windows </a:t>
            </a:r>
            <a:r>
              <a:rPr b="0" lang="en-IE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https://www.cprogramming.com/code_blocks/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If you don’t what a IDE just the complier - </a:t>
            </a:r>
            <a:r>
              <a:rPr b="0" lang="en-IE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https://sourceforge.net/projects/mingw-w64/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Help? What Next?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Try to build programs from my code.(forking my code)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git clone </a:t>
            </a:r>
            <a:r>
              <a:rPr b="0" lang="en-IE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https://github.com/paulmcquad/C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From the Terminal (msdos)/(bash)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cd /D E:\CODE\C\Lesson 1 - Getting Started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gcc area.c -o area.exe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IE" sz="4400" spc="-1" strike="noStrike">
                <a:solidFill>
                  <a:srgbClr val="000000"/>
                </a:solidFill>
                <a:latin typeface="Calibri Light"/>
              </a:rPr>
              <a:t>Tech Help?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https://webchat.freenode.net</a:t>
            </a:r>
            <a:r>
              <a:rPr b="0" lang="en-IE" sz="2800" spc="-1" strike="noStrike">
                <a:solidFill>
                  <a:srgbClr val="000000"/>
                </a:solidFill>
                <a:latin typeface="Calibri"/>
              </a:rPr>
              <a:t> IRC channels: ##c</a:t>
            </a:r>
            <a:endParaRPr b="0" lang="en-I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https://www.cprogramming.com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LibreOffice/6.0.1.1$Windows_X86_64 LibreOffice_project/60bfb1526849283ce2491346ed2aa51c465abfe6</Application>
  <Words>242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2017-11-10T18:31:33Z</dcterms:created>
  <dc:creator>gamer</dc:creator>
  <dc:description/>
  <dc:language>en-IE</dc:language>
  <cp:lastModifiedBy/>
  <dcterms:modified xsi:type="dcterms:W3CDTF">2018-02-24T15:40:20Z</dcterms:modified>
  <cp:revision>11</cp:revision>
  <dc:subject/>
  <dc:title>Beginners C Worshop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