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12187800" cy="1316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12187800" cy="13161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12187800" cy="13161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12187800" cy="131616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12187800" cy="131616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aulmcquad@gmail.com" TargetMode="External"/><Relationship Id="rId2" Type="http://schemas.openxmlformats.org/officeDocument/2006/relationships/hyperlink" Target="https://twitter.com/paulmcquad" TargetMode="External"/><Relationship Id="rId3" Type="http://schemas.openxmlformats.org/officeDocument/2006/relationships/hyperlink" Target="https://twitter.com/paulmcquad" TargetMode="External"/><Relationship Id="rId4" Type="http://schemas.openxmlformats.org/officeDocument/2006/relationships/hyperlink" Target="https://www.facebook.com/paulmcquad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programming_languages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cprogramming.com/code_blocks/" TargetMode="External"/><Relationship Id="rId2" Type="http://schemas.openxmlformats.org/officeDocument/2006/relationships/hyperlink" Target="https://sourceforge.net/projects/mingw-w64/" TargetMode="External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paulmcquad/C" TargetMode="External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ebchat.freenode.net/" TargetMode="External"/><Relationship Id="rId2" Type="http://schemas.openxmlformats.org/officeDocument/2006/relationships/hyperlink" Target="https://www.cprogramming.com/" TargetMode="External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E" sz="6000" spc="-1" strike="noStrike">
                <a:solidFill>
                  <a:srgbClr val="000000"/>
                </a:solidFill>
                <a:latin typeface="Calibri Light"/>
              </a:rPr>
              <a:t>Absolute Beginners</a:t>
            </a:r>
            <a:br/>
            <a:r>
              <a:rPr b="0" lang="en-IE" sz="6000" spc="-1" strike="noStrike">
                <a:solidFill>
                  <a:srgbClr val="000000"/>
                </a:solidFill>
                <a:latin typeface="Calibri Light"/>
              </a:rPr>
              <a:t>C Workshop</a:t>
            </a:r>
            <a:endParaRPr b="0" lang="en-IE" sz="6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523880" y="3602160"/>
            <a:ext cx="9143280" cy="19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E" sz="3800" spc="-1" strike="noStrike">
                <a:solidFill>
                  <a:srgbClr val="000000"/>
                </a:solidFill>
                <a:latin typeface="Calibri"/>
              </a:rPr>
              <a:t>By:</a:t>
            </a:r>
            <a:endParaRPr b="0" lang="en-IE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E" sz="3800" spc="-1" strike="noStrike">
                <a:solidFill>
                  <a:srgbClr val="000000"/>
                </a:solidFill>
                <a:latin typeface="Calibri"/>
              </a:rPr>
              <a:t>Paul McQuade</a:t>
            </a:r>
            <a:endParaRPr b="0" lang="en-IE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E" sz="3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paulmcquad@gmail.com</a:t>
            </a:r>
            <a:endParaRPr b="0" lang="en-IE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IE" sz="3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@</a:t>
            </a:r>
            <a:r>
              <a:rPr b="0" lang="en-IE" sz="38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paulmcquad</a:t>
            </a:r>
            <a:endParaRPr b="0" lang="en-IE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E" sz="38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https://www.facebook.com/paulmcquad</a:t>
            </a:r>
            <a:endParaRPr b="0" lang="en-IE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en-IE" sz="3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E" sz="4400" spc="-1" strike="noStrike">
                <a:solidFill>
                  <a:srgbClr val="000000"/>
                </a:solidFill>
                <a:latin typeface="Calibri Light"/>
              </a:rPr>
              <a:t>What’s C? Programming Languages?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C is a programming language.</a:t>
            </a:r>
            <a:endParaRPr b="0" lang="en-I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A programming language is a formal language that has a set of instructions a computer can understand.</a:t>
            </a:r>
            <a:endParaRPr b="0" lang="en-I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C is one of hundreds of programming languages - </a:t>
            </a:r>
            <a:r>
              <a:rPr b="0" lang="en-IE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https://en.wikipedia.org/wiki/List_of_programming_languages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E" sz="4400" spc="-1" strike="noStrike">
                <a:solidFill>
                  <a:srgbClr val="000000"/>
                </a:solidFill>
                <a:latin typeface="Calibri Light"/>
              </a:rPr>
              <a:t>Where to start?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Get a Compiler. What is a compiler – “a tool that will let you turn the code that you write into programs.”</a:t>
            </a:r>
            <a:endParaRPr b="0" lang="en-I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Best Start - Setting up Code::Blocks and MINGW, A Free C and C++ Compiler, on Windows </a:t>
            </a:r>
            <a:r>
              <a:rPr b="0" lang="en-IE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https://www.cprogramming.com/code_blocks/</a:t>
            </a:r>
            <a:endParaRPr b="0" lang="en-I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If you don’t what a IDE just the complier - </a:t>
            </a:r>
            <a:r>
              <a:rPr b="0" lang="en-IE" sz="2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https://sourceforge.net/projects/mingw-w64/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E" sz="4400" spc="-1" strike="noStrike">
                <a:solidFill>
                  <a:srgbClr val="000000"/>
                </a:solidFill>
                <a:latin typeface="Calibri Light"/>
              </a:rPr>
              <a:t>Where to start?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Get Git. </a:t>
            </a:r>
            <a:r>
              <a:rPr b="0" lang="en-IE" sz="2800" spc="-1" strike="noStrike">
                <a:solidFill>
                  <a:srgbClr val="000000"/>
                </a:solidFill>
                <a:latin typeface="Calibri"/>
                <a:hlinkClick r:id="rId1"/>
              </a:rPr>
              <a:t>https://git-scm.com/downloads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git clone </a:t>
            </a:r>
            <a:r>
              <a:rPr b="0" lang="en-IE" sz="2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https://github.com/paulmcquad/C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E" sz="4400" spc="-1" strike="noStrike">
                <a:solidFill>
                  <a:srgbClr val="000000"/>
                </a:solidFill>
                <a:latin typeface="Calibri Light"/>
              </a:rPr>
              <a:t>Help? What Next?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Try to build programs from my code.(forking my code)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From the Terminal (msdos)/(bash)</a:t>
            </a:r>
            <a:endParaRPr b="0" lang="en-I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cd /D E:\CODE\C\Lesson 1 - Getting Started</a:t>
            </a:r>
            <a:endParaRPr b="0" lang="en-I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gcc area.c -o area.exe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E" sz="4400" spc="-1" strike="noStrike">
                <a:solidFill>
                  <a:srgbClr val="000000"/>
                </a:solidFill>
                <a:latin typeface="Calibri Light"/>
              </a:rPr>
              <a:t>Tech Help?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https://webchat.freenode.net</a:t>
            </a: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 IRC channels: ##c</a:t>
            </a:r>
            <a:endParaRPr b="0" lang="en-I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https://www.cprogramming.com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LibreOffice/6.0.1.1$Windows_X86_64 LibreOffice_project/60bfb1526849283ce2491346ed2aa51c465abfe6</Application>
  <Words>242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2017-11-10T18:31:33Z</dcterms:created>
  <dc:creator>gamer</dc:creator>
  <dc:description/>
  <dc:language>en-IE</dc:language>
  <cp:lastModifiedBy/>
  <dcterms:modified xsi:type="dcterms:W3CDTF">2018-02-24T16:02:51Z</dcterms:modified>
  <cp:revision>12</cp:revision>
  <dc:subject/>
  <dc:title>Beginners C Worshop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