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4" r:id="rId4"/>
    <p:sldId id="266" r:id="rId5"/>
    <p:sldId id="270" r:id="rId6"/>
    <p:sldId id="265" r:id="rId7"/>
    <p:sldId id="271" r:id="rId8"/>
    <p:sldId id="268" r:id="rId9"/>
    <p:sldId id="269" r:id="rId10"/>
    <p:sldId id="272" r:id="rId11"/>
    <p:sldId id="274" r:id="rId12"/>
    <p:sldId id="277" r:id="rId13"/>
    <p:sldId id="276" r:id="rId14"/>
    <p:sldId id="278" r:id="rId15"/>
    <p:sldId id="279" r:id="rId16"/>
    <p:sldId id="280" r:id="rId17"/>
    <p:sldId id="281" r:id="rId18"/>
    <p:sldId id="283" r:id="rId19"/>
    <p:sldId id="282" r:id="rId20"/>
    <p:sldId id="25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327C0E-6C5E-4B8A-A835-99B5DFCDB659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FFCA748-E0F4-43EC-A8B6-DC00FCDC75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1434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3C50C-1424-4DFB-8451-B8CF561DC3D7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0D1B8-6BC3-4AAB-912E-C3FD63185A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087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914E-769B-41E1-8142-DC38E86D4299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DE88E-D78E-44FB-9E1C-22FEF1A815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268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B155-15CD-46B7-8DD6-117187121BEB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DCF42-DEEC-4520-AE35-F7854224B62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92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45E29-64B1-4936-846F-3D02EFD3211E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6449-194E-41E1-912E-6203EDFFA0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75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DE7F7-5F55-497C-B4A2-CA65A1518412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43835-B6E7-41CC-B7D9-1E15EE347F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C6327-6C71-4541-9B45-3745DEA34871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BE99-3849-4B83-B2DF-B641D090A5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76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D600D-76B3-4124-B061-8BC0825DE127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EA98-0E9A-4EFB-B326-070DF06A41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89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87B1E-55A8-48AB-ACC5-65F88C4C3E41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2638-A695-4B9A-B9A3-ADACAB407F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8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721D-069E-445C-8DDA-FE94D966B46B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3BA9E-357E-4EA7-941A-794C9AE957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4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6724A-B8A1-471A-989C-BBE96DAD8F96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48765-0DDB-47D1-827C-D5A18DB99E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915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89FC6-999A-47E1-A949-7C8B1D82AB18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3C6E8-1D8B-43FB-8237-FA8C972AB4C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201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 userDrawn="1"/>
        </p:nvGrpSpPr>
        <p:grpSpPr bwMode="auto">
          <a:xfrm>
            <a:off x="-36513" y="-49213"/>
            <a:ext cx="9215438" cy="7007226"/>
            <a:chOff x="-36513" y="-49213"/>
            <a:chExt cx="9215438" cy="7007226"/>
          </a:xfrm>
        </p:grpSpPr>
        <p:sp>
          <p:nvSpPr>
            <p:cNvPr id="20" name="Freeform 19"/>
            <p:cNvSpPr/>
            <p:nvPr userDrawn="1"/>
          </p:nvSpPr>
          <p:spPr bwMode="auto">
            <a:xfrm rot="10800000">
              <a:off x="-36513" y="5670550"/>
              <a:ext cx="9213851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 rot="10800000">
              <a:off x="-31750" y="6010275"/>
              <a:ext cx="9193213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-36513" y="-26988"/>
              <a:ext cx="9215438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-23813" y="-49213"/>
              <a:ext cx="9194801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1027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27B494-2F53-42F0-BB27-3E0536DAD6BF}" type="datetimeFigureOut">
              <a:rPr lang="en-GB"/>
              <a:pPr>
                <a:defRPr/>
              </a:pPr>
              <a:t>05/03/2016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48AF1F-E807-41A2-B710-20D21AF22C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itchFamily="34" charset="0"/>
                <a:cs typeface="Arial" pitchFamily="34" charset="0"/>
              </a:rPr>
              <a:t>Modelar životnog</a:t>
            </a:r>
            <a:br>
              <a:rPr lang="sr-Latn-RS" altLang="en-US" dirty="0" smtClean="0">
                <a:latin typeface="Arial" pitchFamily="34" charset="0"/>
                <a:cs typeface="Arial" pitchFamily="34" charset="0"/>
              </a:rPr>
            </a:br>
            <a:r>
              <a:rPr lang="sr-Latn-RS" altLang="en-US" dirty="0" smtClean="0">
                <a:latin typeface="Arial" pitchFamily="34" charset="0"/>
                <a:cs typeface="Arial" pitchFamily="34" charset="0"/>
              </a:rPr>
              <a:t>ciklusa softvera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077072"/>
            <a:ext cx="6400800" cy="124854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RS" dirty="0" smtClean="0">
                <a:latin typeface="Arial" pitchFamily="34" charset="0"/>
                <a:cs typeface="Arial" pitchFamily="34" charset="0"/>
              </a:rPr>
              <a:t>Standardizacija i kvalitet softvera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RS" dirty="0" smtClean="0">
                <a:latin typeface="Arial" pitchFamily="34" charset="0"/>
                <a:cs typeface="Arial" pitchFamily="34" charset="0"/>
              </a:rPr>
              <a:t>Tim 2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Faza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064896" cy="35655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Koraci su grupisani po fazama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Faza ima svoj naziv i korake koji se nalaze u njoj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573016"/>
            <a:ext cx="4759386" cy="20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99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Akcije u modelaru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229600" cy="43688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lvl="1"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odavanje, brisanje, izmena i pregled osobina, definisanje strukture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Korak</a:t>
            </a:r>
          </a:p>
          <a:p>
            <a:pPr lvl="1"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odavanje, brisanje, pregled osobina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Faza</a:t>
            </a:r>
          </a:p>
          <a:p>
            <a:pPr lvl="1"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Pregled osobina</a:t>
            </a:r>
            <a:endParaRPr lang="sr-Latn-R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Vizualizacija modela</a:t>
            </a:r>
            <a:endParaRPr lang="sr-Latn-R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Dodavanje modela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Prilikom </a:t>
            </a:r>
            <a:r>
              <a:rPr lang="sr-Latn-RS" dirty="0" smtClean="0">
                <a:latin typeface="Arial" pitchFamily="34" charset="0"/>
                <a:cs typeface="Arial" pitchFamily="34" charset="0"/>
              </a:rPr>
              <a:t>dodavanja kreira se novi, prazan model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Nakon dodavanja, model se nalazi u stablu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1" y="4027536"/>
            <a:ext cx="2571537" cy="900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053076"/>
            <a:ext cx="2668141" cy="1188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053076"/>
            <a:ext cx="2808312" cy="17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Brisanje modela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2204864"/>
            <a:ext cx="8229600" cy="3827636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Automatski se brišu sve strukture koje je model sadržao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Koraci i faze se brišu</a:t>
            </a:r>
          </a:p>
          <a:p>
            <a:pPr marL="0" indent="0" eaLnBrk="1" hangingPunct="1">
              <a:buNone/>
            </a:pP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samo iz modela, </a:t>
            </a:r>
          </a:p>
          <a:p>
            <a:pPr marL="0" indent="0" eaLnBrk="1" hangingPunct="1">
              <a:buNone/>
            </a:pP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ostaju u bazi podataka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96952"/>
            <a:ext cx="3105912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2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Dodavanje i brisanje koraka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2132856"/>
            <a:ext cx="8229600" cy="3899644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Prilikom dodavanja koraka</a:t>
            </a:r>
          </a:p>
          <a:p>
            <a:pPr marL="0" indent="0" eaLnBrk="1" hangingPunct="1">
              <a:buNone/>
            </a:pP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zadaje se faza kojoj pripada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Ukoliko faza ne postoji </a:t>
            </a:r>
          </a:p>
          <a:p>
            <a:pPr marL="0" indent="0" eaLnBrk="1" hangingPunct="1">
              <a:buNone/>
            </a:pP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automatski se kreira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Nije dozvoljeno brisanje </a:t>
            </a:r>
          </a:p>
          <a:p>
            <a:pPr marL="0" indent="0" eaLnBrk="1" hangingPunct="1">
              <a:buNone/>
            </a:pP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koraka ukoliko pripada</a:t>
            </a:r>
          </a:p>
          <a:p>
            <a:pPr marL="0" indent="0" eaLnBrk="1" hangingPunct="1">
              <a:buNone/>
            </a:pP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nekom modelu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163710"/>
            <a:ext cx="3816424" cy="23811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420888"/>
            <a:ext cx="2673863" cy="12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Definisanje strukture modela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2204864"/>
            <a:ext cx="8229600" cy="3827636"/>
          </a:xfrm>
        </p:spPr>
        <p:txBody>
          <a:bodyPr/>
          <a:lstStyle/>
          <a:p>
            <a:pPr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efiniše se koji koraci se nalaze u modelu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Određuje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 redosled izvršavanja koraka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Za svaki korak zadaje se korak koji se sledeći izvršava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Moguće je brisanje već definisanih putanja izvršavanja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Moguće je definisanje rekurzivnih putanja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20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Definisanje strukture modela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5" y="2060848"/>
            <a:ext cx="3193346" cy="2427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96952"/>
            <a:ext cx="5715927" cy="36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3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Izmena osobina modela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60848"/>
            <a:ext cx="8456488" cy="3971652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Moguće je promeniti naziv, skraćeni naziv ili opis modela</a:t>
            </a:r>
          </a:p>
          <a:p>
            <a:pPr eaLnBrk="1" hangingPunct="1"/>
            <a:endParaRPr lang="sr-Latn-R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3148584" cy="2432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84983"/>
            <a:ext cx="3816424" cy="24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3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Pregled osobina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60848"/>
            <a:ext cx="8456488" cy="3971652"/>
          </a:xfrm>
        </p:spPr>
        <p:txBody>
          <a:bodyPr/>
          <a:lstStyle/>
          <a:p>
            <a:pPr eaLnBrk="1" hangingPunct="1"/>
            <a:endParaRPr lang="sr-Latn-R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9080"/>
            <a:ext cx="3005328" cy="245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9080"/>
            <a:ext cx="3023616" cy="22524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60" y="3861048"/>
            <a:ext cx="3023616" cy="18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43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Vizualizacija modela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60848"/>
            <a:ext cx="8456488" cy="3971652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Selektovanjem modela</a:t>
            </a:r>
          </a:p>
          <a:p>
            <a:pPr marL="0" indent="0" eaLnBrk="1" hangingPunct="1">
              <a:buNone/>
            </a:pP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 stablu dobija se </a:t>
            </a:r>
          </a:p>
          <a:p>
            <a:pPr marL="0" indent="0" eaLnBrk="1" hangingPunct="1">
              <a:buNone/>
            </a:pP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dijagram sa koracima</a:t>
            </a:r>
          </a:p>
          <a:p>
            <a:pPr marL="0" indent="0" eaLnBrk="1" hangingPunct="1">
              <a:buNone/>
            </a:pP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modela, grupisanim po</a:t>
            </a:r>
          </a:p>
          <a:p>
            <a:pPr marL="0" indent="0" eaLnBrk="1" hangingPunct="1">
              <a:buNone/>
            </a:pP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fazama, sa redosledom</a:t>
            </a:r>
          </a:p>
          <a:p>
            <a:pPr marL="0" indent="0" eaLnBrk="1" hangingPunct="1">
              <a:buNone/>
            </a:pP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izvršavanja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32855"/>
            <a:ext cx="4032448" cy="425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51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Primena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060848"/>
            <a:ext cx="8229600" cy="43688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Osnovna primena</a:t>
            </a:r>
          </a:p>
          <a:p>
            <a:pPr lvl="1"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odelovanje i vizualizacija životnog ciklusa softvera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Moguće primene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odelovanje i vizualizacija različitih procesa iz različitih oblasti, koji se sastoje iz koraka podeljenih po fazama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62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SiKS Tim 2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2924944"/>
            <a:ext cx="8229600" cy="3107556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Danijel Popovi</a:t>
            </a: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Nikola Milekić</a:t>
            </a:r>
          </a:p>
          <a:p>
            <a:pPr eaLnBrk="1" hangingPunct="1"/>
            <a:endParaRPr lang="sr-Latn-R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Profesor: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 Branko Perišić</a:t>
            </a:r>
          </a:p>
          <a:p>
            <a:pPr eaLnBrk="1" hangingPunct="1"/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780928"/>
            <a:ext cx="1224136" cy="12241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Korišćene tehnologije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229600" cy="382012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Power Designer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lat za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modelovanje</a:t>
            </a: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 za izradu modela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Programski jezik Java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Swing</a:t>
            </a:r>
          </a:p>
          <a:p>
            <a:pPr lvl="1"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implementaciju grafičkog korisničkog interfejsa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47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Korišćene tehnologije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76872"/>
            <a:ext cx="8229600" cy="3456384"/>
          </a:xfrm>
        </p:spPr>
        <p:txBody>
          <a:bodyPr/>
          <a:lstStyle/>
          <a:p>
            <a:pPr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</a:p>
          <a:p>
            <a:pPr lvl="1"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java framework korišćen za mapiranje klasa modela na tabele u bazi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H2 </a:t>
            </a:r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database engine</a:t>
            </a:r>
          </a:p>
          <a:p>
            <a:pPr lvl="1"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aza podataka korišćena za čuvanje podataka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79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Korišćene tehnologije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276872"/>
            <a:ext cx="8229600" cy="3456384"/>
          </a:xfrm>
        </p:spPr>
        <p:txBody>
          <a:bodyPr/>
          <a:lstStyle/>
          <a:p>
            <a:pPr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GraphViz</a:t>
            </a:r>
          </a:p>
          <a:p>
            <a:pPr lvl="1"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softver za vizualizaciju grafova korišćen za vizualizaciju modela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744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Osnovni elementi modelara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2420888"/>
            <a:ext cx="8229600" cy="3611612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životnog ciklusa softvera</a:t>
            </a:r>
          </a:p>
          <a:p>
            <a:pPr eaLnBrk="1" hangingPunct="1"/>
            <a:r>
              <a:rPr lang="sr-Latn-RS" altLang="en-US" dirty="0">
                <a:latin typeface="Arial" panose="020B0604020202020204" pitchFamily="34" charset="0"/>
                <a:cs typeface="Arial" panose="020B0604020202020204" pitchFamily="34" charset="0"/>
              </a:rPr>
              <a:t>Struktura </a:t>
            </a:r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modela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Korak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Faza</a:t>
            </a:r>
          </a:p>
        </p:txBody>
      </p:sp>
    </p:spTree>
    <p:extLst>
      <p:ext uri="{BB962C8B-B14F-4D97-AF65-F5344CB8AC3E}">
        <p14:creationId xmlns:p14="http://schemas.microsoft.com/office/powerpoint/2010/main" val="2572457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</p:spPr>
        <p:txBody>
          <a:bodyPr/>
          <a:lstStyle/>
          <a:p>
            <a:r>
              <a:rPr lang="sr-Latn-RS" dirty="0" smtClean="0"/>
              <a:t>Model životnog ciklusa softvera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Glavna struktura u modelaru</a:t>
            </a:r>
          </a:p>
          <a:p>
            <a:r>
              <a:rPr lang="sr-Latn-RS" dirty="0" smtClean="0">
                <a:latin typeface="Arial" pitchFamily="34" charset="0"/>
                <a:cs typeface="Arial" pitchFamily="34" charset="0"/>
              </a:rPr>
              <a:t>Ima svoj naziv, skraćeni naziv i opis</a:t>
            </a:r>
          </a:p>
          <a:p>
            <a:pPr marL="0" indent="0">
              <a:buNone/>
            </a:pPr>
            <a:endParaRPr lang="sr-Latn-RS" dirty="0" smtClean="0">
              <a:latin typeface="Arial" pitchFamily="34" charset="0"/>
              <a:cs typeface="Arial" pitchFamily="34" charset="0"/>
            </a:endParaRPr>
          </a:p>
          <a:p>
            <a:endParaRPr lang="sr-Latn-R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34187"/>
            <a:ext cx="4078054" cy="22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Struktura modela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88840"/>
            <a:ext cx="8229600" cy="346008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Pripada određenom modelu</a:t>
            </a: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Sadrži informacije o redosledu izvršavanja koraka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4984"/>
            <a:ext cx="5040560" cy="32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63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Korak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229600" cy="3528392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Osnovni gradivni element modela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sr-Latn-R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Sadrži naziv i fazu kojoj pripada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77" y="3429000"/>
            <a:ext cx="4824536" cy="20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8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370</Words>
  <Application>Microsoft Office PowerPoint</Application>
  <PresentationFormat>On-screen Show (4:3)</PresentationFormat>
  <Paragraphs>104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Modelar životnog ciklusa softvera</vt:lpstr>
      <vt:lpstr>Primena</vt:lpstr>
      <vt:lpstr>Korišćene tehnologije</vt:lpstr>
      <vt:lpstr>Korišćene tehnologije</vt:lpstr>
      <vt:lpstr>Korišćene tehnologije</vt:lpstr>
      <vt:lpstr>Osnovni elementi modelara</vt:lpstr>
      <vt:lpstr>Model životnog ciklusa softvera</vt:lpstr>
      <vt:lpstr>Struktura modela</vt:lpstr>
      <vt:lpstr>Korak</vt:lpstr>
      <vt:lpstr>Faza</vt:lpstr>
      <vt:lpstr>Akcije u modelaru</vt:lpstr>
      <vt:lpstr>Dodavanje modela</vt:lpstr>
      <vt:lpstr>Brisanje modela</vt:lpstr>
      <vt:lpstr>Dodavanje i brisanje koraka</vt:lpstr>
      <vt:lpstr>Definisanje strukture modela</vt:lpstr>
      <vt:lpstr>Definisanje strukture modela</vt:lpstr>
      <vt:lpstr>Izmena osobina modela</vt:lpstr>
      <vt:lpstr>Pregled osobina</vt:lpstr>
      <vt:lpstr>Vizualizacija modela</vt:lpstr>
      <vt:lpstr>SiKS Tim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waves PowerPoint Presentation</dc:title>
  <dc:creator>Amy Pearce</dc:creator>
  <cp:lastModifiedBy>Omiljeni</cp:lastModifiedBy>
  <cp:revision>33</cp:revision>
  <dcterms:created xsi:type="dcterms:W3CDTF">2011-04-27T14:44:38Z</dcterms:created>
  <dcterms:modified xsi:type="dcterms:W3CDTF">2016-03-05T04:38:38Z</dcterms:modified>
</cp:coreProperties>
</file>