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B0EBB0C-65F0-EECB-FD17-4BDB3AF2DF72}"/>
              </a:ext>
            </a:extLst>
          </p:cNvPr>
          <p:cNvGrpSpPr/>
          <p:nvPr/>
        </p:nvGrpSpPr>
        <p:grpSpPr>
          <a:xfrm>
            <a:off x="584968" y="1059114"/>
            <a:ext cx="10673628" cy="3965721"/>
            <a:chOff x="418454" y="1440631"/>
            <a:chExt cx="10673628" cy="39657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95C8751-BD03-789F-57CB-45B16D673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454" y="1454160"/>
              <a:ext cx="8988928" cy="39496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531340-62E4-51C1-9907-C125EFFC0C56}"/>
                </a:ext>
              </a:extLst>
            </p:cNvPr>
            <p:cNvSpPr txBox="1"/>
            <p:nvPr/>
          </p:nvSpPr>
          <p:spPr>
            <a:xfrm>
              <a:off x="9789161" y="1440631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div: header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E28CCD-B160-FB94-228F-98187BAA0111}"/>
                </a:ext>
              </a:extLst>
            </p:cNvPr>
            <p:cNvSpPr txBox="1"/>
            <p:nvPr/>
          </p:nvSpPr>
          <p:spPr>
            <a:xfrm>
              <a:off x="9789161" y="3497863"/>
              <a:ext cx="1302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div: content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13F13EF-D422-3594-1100-588F79923F4A}"/>
                </a:ext>
              </a:extLst>
            </p:cNvPr>
            <p:cNvSpPr/>
            <p:nvPr/>
          </p:nvSpPr>
          <p:spPr>
            <a:xfrm>
              <a:off x="9574306" y="1454161"/>
              <a:ext cx="214855" cy="298956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E2D18830-5F5A-C606-E36B-E4D833FF727D}"/>
                </a:ext>
              </a:extLst>
            </p:cNvPr>
            <p:cNvSpPr/>
            <p:nvPr/>
          </p:nvSpPr>
          <p:spPr>
            <a:xfrm>
              <a:off x="9574306" y="1892356"/>
              <a:ext cx="214855" cy="3513996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EB1EBA-85B9-6F05-C83E-66F0DFA33E26}"/>
              </a:ext>
            </a:extLst>
          </p:cNvPr>
          <p:cNvSpPr txBox="1"/>
          <p:nvPr/>
        </p:nvSpPr>
        <p:spPr>
          <a:xfrm>
            <a:off x="418454" y="360841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Explanation: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751EF-34CA-1FF1-45E7-8717054AD567}"/>
              </a:ext>
            </a:extLst>
          </p:cNvPr>
          <p:cNvSpPr txBox="1"/>
          <p:nvPr/>
        </p:nvSpPr>
        <p:spPr>
          <a:xfrm>
            <a:off x="418453" y="5350866"/>
            <a:ext cx="111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First, split the page into two main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These will act as parent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contain smaller sections inside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EED38-1E9B-4AE8-9034-A41891821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7" y="1414916"/>
            <a:ext cx="8988928" cy="360740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32BE-520E-43CD-8C38-54188CF80EE1}"/>
              </a:ext>
            </a:extLst>
          </p:cNvPr>
          <p:cNvCxnSpPr/>
          <p:nvPr/>
        </p:nvCxnSpPr>
        <p:spPr>
          <a:xfrm>
            <a:off x="584967" y="1072643"/>
            <a:ext cx="8988928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B4647-E060-4000-B5B3-FF061504F09A}"/>
              </a:ext>
            </a:extLst>
          </p:cNvPr>
          <p:cNvCxnSpPr>
            <a:cxnSpLocks/>
          </p:cNvCxnSpPr>
          <p:nvPr/>
        </p:nvCxnSpPr>
        <p:spPr>
          <a:xfrm flipH="1">
            <a:off x="584966" y="1072643"/>
            <a:ext cx="1" cy="355803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332320-8772-4003-A56B-BEC8142212EE}"/>
              </a:ext>
            </a:extLst>
          </p:cNvPr>
          <p:cNvCxnSpPr>
            <a:cxnSpLocks/>
          </p:cNvCxnSpPr>
          <p:nvPr/>
        </p:nvCxnSpPr>
        <p:spPr>
          <a:xfrm flipH="1">
            <a:off x="9549929" y="1072643"/>
            <a:ext cx="1" cy="355803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8C1CB4-E0BF-4E16-05D4-14466873C7BC}"/>
              </a:ext>
            </a:extLst>
          </p:cNvPr>
          <p:cNvSpPr txBox="1"/>
          <p:nvPr/>
        </p:nvSpPr>
        <p:spPr>
          <a:xfrm>
            <a:off x="977904" y="98688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div: header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CE7A76-CF0B-00D6-47D4-3D25C67A93FF}"/>
              </a:ext>
            </a:extLst>
          </p:cNvPr>
          <p:cNvGrpSpPr/>
          <p:nvPr/>
        </p:nvGrpSpPr>
        <p:grpSpPr>
          <a:xfrm>
            <a:off x="1031628" y="2273021"/>
            <a:ext cx="10128741" cy="1155979"/>
            <a:chOff x="1031628" y="1135681"/>
            <a:chExt cx="10128741" cy="11559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B9E954-2B09-80BE-A3C3-385F18B5C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1581"/>
            <a:stretch/>
          </p:blipFill>
          <p:spPr>
            <a:xfrm>
              <a:off x="1031631" y="1135681"/>
              <a:ext cx="10128738" cy="3746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2780B09-4401-0C68-0272-60DB489E3C5F}"/>
                </a:ext>
              </a:extLst>
            </p:cNvPr>
            <p:cNvSpPr/>
            <p:nvPr/>
          </p:nvSpPr>
          <p:spPr>
            <a:xfrm rot="5400000">
              <a:off x="2631116" y="26753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>
                <a:solidFill>
                  <a:srgbClr val="FF0000"/>
                </a:solidFill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A62A89F-CCDD-604F-4F0B-11235EEA99A8}"/>
                </a:ext>
              </a:extLst>
            </p:cNvPr>
            <p:cNvSpPr/>
            <p:nvPr/>
          </p:nvSpPr>
          <p:spPr>
            <a:xfrm rot="5400000">
              <a:off x="5998489" y="26753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>
                <a:solidFill>
                  <a:srgbClr val="FF0000"/>
                </a:solidFill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87212AA-95B3-99E4-D189-7D2FB286DF69}"/>
                </a:ext>
              </a:extLst>
            </p:cNvPr>
            <p:cNvSpPr/>
            <p:nvPr/>
          </p:nvSpPr>
          <p:spPr>
            <a:xfrm rot="5400000">
              <a:off x="9365862" y="26748"/>
              <a:ext cx="168397" cy="3367373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ED80B-5733-2117-FA31-034F127D6F50}"/>
                </a:ext>
              </a:extLst>
            </p:cNvPr>
            <p:cNvSpPr txBox="1"/>
            <p:nvPr/>
          </p:nvSpPr>
          <p:spPr>
            <a:xfrm>
              <a:off x="2093188" y="192232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div: title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5A9EC5-2825-52FB-C2DC-F9ABD582331B}"/>
                </a:ext>
              </a:extLst>
            </p:cNvPr>
            <p:cNvSpPr txBox="1"/>
            <p:nvPr/>
          </p:nvSpPr>
          <p:spPr>
            <a:xfrm>
              <a:off x="5405882" y="1922328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div: menu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679A9A-6D38-AA20-569E-62474C0BB624}"/>
                </a:ext>
              </a:extLst>
            </p:cNvPr>
            <p:cNvSpPr txBox="1"/>
            <p:nvPr/>
          </p:nvSpPr>
          <p:spPr>
            <a:xfrm>
              <a:off x="8886892" y="1922328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div: user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6FAA10-1B9C-9FCC-BF32-C1AA000887C2}"/>
              </a:ext>
            </a:extLst>
          </p:cNvPr>
          <p:cNvGrpSpPr/>
          <p:nvPr/>
        </p:nvGrpSpPr>
        <p:grpSpPr>
          <a:xfrm>
            <a:off x="1018316" y="2261185"/>
            <a:ext cx="10128742" cy="374696"/>
            <a:chOff x="1031629" y="1135677"/>
            <a:chExt cx="10128742" cy="3746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7D403-7B2E-C981-2C59-1E2E98064200}"/>
                </a:ext>
              </a:extLst>
            </p:cNvPr>
            <p:cNvSpPr/>
            <p:nvPr/>
          </p:nvSpPr>
          <p:spPr>
            <a:xfrm>
              <a:off x="1031629" y="1135680"/>
              <a:ext cx="3367375" cy="3746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8E8053-D659-FCAB-BA5F-DC69F273F10A}"/>
                </a:ext>
              </a:extLst>
            </p:cNvPr>
            <p:cNvSpPr/>
            <p:nvPr/>
          </p:nvSpPr>
          <p:spPr>
            <a:xfrm>
              <a:off x="4399004" y="1135679"/>
              <a:ext cx="3393993" cy="3746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304738-0A1B-F637-03F7-C7E87DEB6444}"/>
                </a:ext>
              </a:extLst>
            </p:cNvPr>
            <p:cNvSpPr/>
            <p:nvPr/>
          </p:nvSpPr>
          <p:spPr>
            <a:xfrm>
              <a:off x="7792996" y="1135677"/>
              <a:ext cx="3367375" cy="3746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A4C897C-DE03-A183-FCC7-140A90EBDD4E}"/>
              </a:ext>
            </a:extLst>
          </p:cNvPr>
          <p:cNvSpPr txBox="1"/>
          <p:nvPr/>
        </p:nvSpPr>
        <p:spPr>
          <a:xfrm>
            <a:off x="1018316" y="4053782"/>
            <a:ext cx="988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should break down the header into smaller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arrange them as we want. If necessary, we can also split the main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into additional smaller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11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13B43-2484-02DD-F70B-7E4B59BDE27E}"/>
              </a:ext>
            </a:extLst>
          </p:cNvPr>
          <p:cNvSpPr txBox="1"/>
          <p:nvPr/>
        </p:nvSpPr>
        <p:spPr>
          <a:xfrm>
            <a:off x="528840" y="615126"/>
            <a:ext cx="15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accent6"/>
                </a:solidFill>
              </a:rPr>
              <a:t>div: content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A42062-24AA-FADE-2156-45774C6BC1E4}"/>
              </a:ext>
            </a:extLst>
          </p:cNvPr>
          <p:cNvGrpSpPr/>
          <p:nvPr/>
        </p:nvGrpSpPr>
        <p:grpSpPr>
          <a:xfrm>
            <a:off x="528841" y="1171866"/>
            <a:ext cx="10155047" cy="3846755"/>
            <a:chOff x="528841" y="854938"/>
            <a:chExt cx="10155047" cy="384675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077B508-3EC5-774F-8A78-E23668844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59"/>
            <a:stretch/>
          </p:blipFill>
          <p:spPr>
            <a:xfrm>
              <a:off x="528841" y="854938"/>
              <a:ext cx="8122489" cy="325282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2120F29-AE94-232D-61EF-85B552F5B80C}"/>
                </a:ext>
              </a:extLst>
            </p:cNvPr>
            <p:cNvSpPr/>
            <p:nvPr/>
          </p:nvSpPr>
          <p:spPr>
            <a:xfrm>
              <a:off x="8872026" y="854939"/>
              <a:ext cx="168397" cy="1156742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4B1AFDA-C552-C0A3-0E95-4F0F07AA7DDA}"/>
                </a:ext>
              </a:extLst>
            </p:cNvPr>
            <p:cNvSpPr/>
            <p:nvPr/>
          </p:nvSpPr>
          <p:spPr>
            <a:xfrm>
              <a:off x="8872026" y="2011681"/>
              <a:ext cx="168397" cy="2096086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C310055E-1371-A5E6-64EA-2F0D8B176C9E}"/>
                </a:ext>
              </a:extLst>
            </p:cNvPr>
            <p:cNvSpPr/>
            <p:nvPr/>
          </p:nvSpPr>
          <p:spPr>
            <a:xfrm rot="5400000">
              <a:off x="2732659" y="3837380"/>
              <a:ext cx="168397" cy="1006231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1B8AA01-9E7D-2C43-92C5-796100B180F2}"/>
                </a:ext>
              </a:extLst>
            </p:cNvPr>
            <p:cNvSpPr/>
            <p:nvPr/>
          </p:nvSpPr>
          <p:spPr>
            <a:xfrm rot="5400000">
              <a:off x="4944997" y="2631273"/>
              <a:ext cx="168397" cy="3418448"/>
            </a:xfrm>
            <a:prstGeom prst="rightBrace">
              <a:avLst>
                <a:gd name="adj1" fmla="val 8333"/>
                <a:gd name="adj2" fmla="val 5247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32EEAE-3AFA-07B5-69FF-02C6A3BB6E42}"/>
                </a:ext>
              </a:extLst>
            </p:cNvPr>
            <p:cNvSpPr txBox="1"/>
            <p:nvPr/>
          </p:nvSpPr>
          <p:spPr>
            <a:xfrm>
              <a:off x="1078089" y="1294810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4A2516-C6D1-4BAE-6AC6-EC003B68B0FE}"/>
                </a:ext>
              </a:extLst>
            </p:cNvPr>
            <p:cNvSpPr txBox="1"/>
            <p:nvPr/>
          </p:nvSpPr>
          <p:spPr>
            <a:xfrm>
              <a:off x="7351672" y="129480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BA0CE3-7A9F-6630-46A7-259149BE50EA}"/>
                </a:ext>
              </a:extLst>
            </p:cNvPr>
            <p:cNvSpPr txBox="1"/>
            <p:nvPr/>
          </p:nvSpPr>
          <p:spPr>
            <a:xfrm>
              <a:off x="1078089" y="2911567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CBFC3E-70E9-E372-3158-90C8A525FD12}"/>
                </a:ext>
              </a:extLst>
            </p:cNvPr>
            <p:cNvSpPr txBox="1"/>
            <p:nvPr/>
          </p:nvSpPr>
          <p:spPr>
            <a:xfrm>
              <a:off x="7351672" y="2913658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padding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2BD0F4-9B9C-A1B3-A438-5ABAFD47E059}"/>
                </a:ext>
              </a:extLst>
            </p:cNvPr>
            <p:cNvSpPr txBox="1"/>
            <p:nvPr/>
          </p:nvSpPr>
          <p:spPr>
            <a:xfrm>
              <a:off x="9159625" y="1248642"/>
              <a:ext cx="1524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div: classroom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AC5D63-54F0-A7ED-B03A-7A58A36FD00A}"/>
                </a:ext>
              </a:extLst>
            </p:cNvPr>
            <p:cNvSpPr txBox="1"/>
            <p:nvPr/>
          </p:nvSpPr>
          <p:spPr>
            <a:xfrm>
              <a:off x="9177834" y="2911567"/>
              <a:ext cx="1487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div: classwork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49D773-BEE9-7B9B-ADFA-8ECA546465BB}"/>
                </a:ext>
              </a:extLst>
            </p:cNvPr>
            <p:cNvSpPr txBox="1"/>
            <p:nvPr/>
          </p:nvSpPr>
          <p:spPr>
            <a:xfrm>
              <a:off x="2297768" y="4424694"/>
              <a:ext cx="1022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div: meetings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39D81C-7540-A6E0-F2D2-9591E1772B02}"/>
                </a:ext>
              </a:extLst>
            </p:cNvPr>
            <p:cNvSpPr txBox="1"/>
            <p:nvPr/>
          </p:nvSpPr>
          <p:spPr>
            <a:xfrm>
              <a:off x="4342174" y="4419210"/>
              <a:ext cx="1220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div: assignments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BA3DB7-6FFD-83F8-0842-9B05D17718E8}"/>
              </a:ext>
            </a:extLst>
          </p:cNvPr>
          <p:cNvSpPr txBox="1"/>
          <p:nvPr/>
        </p:nvSpPr>
        <p:spPr>
          <a:xfrm>
            <a:off x="528841" y="5018621"/>
            <a:ext cx="1108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div, the content is centered, and padding is applied to create the white space for the design. We then split this div into two smaller </a:t>
            </a:r>
            <a:r>
              <a:rPr lang="en-US" dirty="0" err="1"/>
              <a:t>divs</a:t>
            </a:r>
            <a:r>
              <a:rPr lang="en-US" dirty="0"/>
              <a:t>: "classroom" and "classwork." The "classwork" div is further divided into two more </a:t>
            </a:r>
            <a:r>
              <a:rPr lang="en-US" dirty="0" err="1"/>
              <a:t>divs</a:t>
            </a:r>
            <a:r>
              <a:rPr lang="en-US" dirty="0"/>
              <a:t>: "meetings" and "assignments“.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1D7DF8-018E-4DB4-93DE-19B3DE98363E}"/>
              </a:ext>
            </a:extLst>
          </p:cNvPr>
          <p:cNvSpPr/>
          <p:nvPr/>
        </p:nvSpPr>
        <p:spPr>
          <a:xfrm>
            <a:off x="528840" y="1166382"/>
            <a:ext cx="8122489" cy="32637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CD869-51AB-4296-992E-3DA444AE92DD}"/>
              </a:ext>
            </a:extLst>
          </p:cNvPr>
          <p:cNvCxnSpPr>
            <a:cxnSpLocks/>
          </p:cNvCxnSpPr>
          <p:nvPr/>
        </p:nvCxnSpPr>
        <p:spPr>
          <a:xfrm flipV="1">
            <a:off x="522679" y="2328609"/>
            <a:ext cx="8128650" cy="5526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CE1C7B-5E91-4BB2-947E-F46A24F0BF2E}"/>
              </a:ext>
            </a:extLst>
          </p:cNvPr>
          <p:cNvCxnSpPr/>
          <p:nvPr/>
        </p:nvCxnSpPr>
        <p:spPr>
          <a:xfrm>
            <a:off x="2313742" y="1166382"/>
            <a:ext cx="0" cy="3258312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7FA8CB-EF56-4444-B98F-61A79F7F6768}"/>
              </a:ext>
            </a:extLst>
          </p:cNvPr>
          <p:cNvCxnSpPr/>
          <p:nvPr/>
        </p:nvCxnSpPr>
        <p:spPr>
          <a:xfrm>
            <a:off x="6738420" y="1166382"/>
            <a:ext cx="0" cy="3258312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Phann Danika</cp:lastModifiedBy>
  <cp:revision>3</cp:revision>
  <dcterms:created xsi:type="dcterms:W3CDTF">2024-08-04T11:27:57Z</dcterms:created>
  <dcterms:modified xsi:type="dcterms:W3CDTF">2024-11-14T14:07:22Z</dcterms:modified>
</cp:coreProperties>
</file>