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E46-F295-AF4F-92EA-DF6C28EF4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 #2 14/11/2019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5C9CD-5DB6-6B45-8AFC-7E95A8BB6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daniyar</a:t>
            </a:r>
            <a:r>
              <a:rPr lang="en-US" dirty="0"/>
              <a:t> </a:t>
            </a:r>
            <a:r>
              <a:rPr lang="en-US" dirty="0" err="1"/>
              <a:t>irishev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11BB-702D-4D4F-9199-BF30850B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the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24A7-ACE7-E341-AAD4-876B3C23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provided PHD Thesis by </a:t>
            </a:r>
            <a:r>
              <a:rPr lang="en-GB" dirty="0" err="1"/>
              <a:t>Faranak</a:t>
            </a:r>
            <a:r>
              <a:rPr lang="en-GB" dirty="0"/>
              <a:t> Hardcastle (selected chapters).</a:t>
            </a:r>
          </a:p>
          <a:p>
            <a:r>
              <a:rPr lang="en-GB" dirty="0"/>
              <a:t>Explored PROV data models (e.g. PROV–XM</a:t>
            </a:r>
            <a:r>
              <a:rPr lang="en-GB" dirty="0">
                <a:sym typeface="Wingdings" pitchFamily="2" charset="2"/>
              </a:rPr>
              <a:t>L, PROV-N).</a:t>
            </a:r>
            <a:endParaRPr lang="en-GB" dirty="0"/>
          </a:p>
          <a:p>
            <a:r>
              <a:rPr lang="en-GB" dirty="0"/>
              <a:t>Researched targeted advertising from the advertisers' point of view.</a:t>
            </a:r>
          </a:p>
          <a:p>
            <a:r>
              <a:rPr lang="en-GB" dirty="0"/>
              <a:t>Researched the use of cookies and XML.</a:t>
            </a:r>
          </a:p>
          <a:p>
            <a:r>
              <a:rPr lang="en-GB" dirty="0"/>
              <a:t>Found Facebook advertisements database.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87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848-A788-F740-9FB5-643A0F52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E9CC-ADE5-9D41-BFA8-6F4D6DBD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unchanged.</a:t>
            </a:r>
          </a:p>
          <a:p>
            <a:r>
              <a:rPr lang="en-US" dirty="0"/>
              <a:t>Main issue is defining the scope and what parts of the system to implement.</a:t>
            </a:r>
          </a:p>
          <a:p>
            <a:r>
              <a:rPr lang="en-US" dirty="0"/>
              <a:t>Not enough time given coursework.</a:t>
            </a:r>
          </a:p>
          <a:p>
            <a:r>
              <a:rPr lang="en-US" dirty="0"/>
              <a:t>No </a:t>
            </a:r>
            <a:r>
              <a:rPr lang="en-US" dirty="0" err="1"/>
              <a:t>standardised</a:t>
            </a:r>
            <a:r>
              <a:rPr lang="en-US" dirty="0"/>
              <a:t> way of processing and labeling data in different advertising services (e.g. Facebook, Google).</a:t>
            </a:r>
          </a:p>
        </p:txBody>
      </p:sp>
    </p:spTree>
    <p:extLst>
      <p:ext uri="{BB962C8B-B14F-4D97-AF65-F5344CB8AC3E}">
        <p14:creationId xmlns:p14="http://schemas.microsoft.com/office/powerpoint/2010/main" val="31567558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1492</TotalTime>
  <Words>110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Progress meeting #2 14/11/2019</vt:lpstr>
      <vt:lpstr>Progress since the last meeting</vt:lpstr>
      <vt:lpstr>Current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 #2 14/11/2019</dc:title>
  <dc:creator>Irishev, Daniyar</dc:creator>
  <cp:lastModifiedBy>Irishev, Daniyar</cp:lastModifiedBy>
  <cp:revision>5</cp:revision>
  <dcterms:created xsi:type="dcterms:W3CDTF">2019-11-13T12:38:07Z</dcterms:created>
  <dcterms:modified xsi:type="dcterms:W3CDTF">2019-11-15T12:08:27Z</dcterms:modified>
</cp:coreProperties>
</file>