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DEC0-53DB-9447-9434-ABC42F3EE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45BCE-6B25-4440-86E0-0156AC039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EE077-98FD-C74A-8EC8-B2DDF677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23140-364D-3341-AB31-D3D2B2E7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B46A-36A2-B041-8E41-DF1C4DE8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9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53DC-1C4C-FB44-A873-39CDB137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2210E-F2DF-D34F-9E3D-C46C5FD9E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BED4-6E10-7C4E-B123-9CAB482F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5B6A7-CDF8-9949-8651-BADBDFC5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4FE4-E49F-D444-9BA5-0E964DCD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3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04040-99F0-3948-81FF-00AFE828C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96B4E-016F-BA4A-A2FF-18308F37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CBCB7-0A7B-804A-B4A4-EC1EF818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3F33-2DA0-A149-B4CE-9DD8F158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58A8-7F29-264A-9D6F-3B35122D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5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836C-2633-4149-9819-BE4453F98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E7BE6-B250-C34A-A836-964436FA8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0FCE1-CBCE-AB48-9B85-C31CFDA0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B005C-76FA-2841-B76A-CEEF9A72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A4055-6D09-134B-B746-681A7500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2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B7DA-F687-5243-B094-2A16F9E4D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6CBB7-5934-5249-B986-0D5B45AF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B8745-757E-5A4B-9E31-611F7849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55E3D-F599-604C-994F-2BFCE1DC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3BF2B-B440-C443-88AA-EF5550F1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3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AC2B-E1C8-2340-A192-45042276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0DD6-A77F-5149-BBBB-13AD36F9F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339FE-CFBC-C647-A1D9-9B4944CB3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E250B-028E-A74F-9D8F-88BF1261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91E11-0F9E-9A45-85DD-87D9FF3D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DFCF1-4EFB-4545-BECE-198B0C51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1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EE2F-AFD3-9D4C-B3DA-D04172FC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4A915-1F0F-7E44-AF27-47EACA0CB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1DB14-ACF5-974E-A8AA-AC9ECB3E4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47482-2BC4-E440-A2EE-AC4FBA3DB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8381-1917-F745-B6E8-ECF30E799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C0834-2322-EC49-8033-4E6789B7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6D613-8912-B446-8F33-F84D75CEB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F5DD69-CBD2-1F49-8AE7-63673D21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1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2371-15AA-3641-A31A-3CACC1ED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528C79-BF1F-AF4F-AAD6-70B0CDC7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7B064-7D65-1748-8AFC-CCB3A4BB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C6809-BE05-894F-B551-89980BCF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4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8C54B-1206-0F4D-B4C7-7CE604AF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C9319-27AA-E949-B917-4C6721A6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9E8B2-2CFF-AF45-9EDF-59EB265B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94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CB2D-660D-2B45-A621-19AF004D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B54A-5C4A-A048-999B-8A22DF021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9F3E8-5225-AF42-8A4C-5800C64A2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803D2-391F-EA43-BB9C-088A223E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3E662-31B2-E44D-91AB-ADE10DBE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7ED85-1E88-064B-B051-4AF17A2B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4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6E50-E39A-7A40-AF50-28880684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461104-90FA-3F4A-92B8-2C5E6F372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AE79B-6D10-6D4A-93CE-C82D9AFD3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99BF2-6322-A74E-809E-C14D63FE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B0748-95D6-D340-8F11-AE40A95C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7998B-C96B-F147-9A16-24D0BAC1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40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A14FA-2384-D641-A864-2EEF0285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3DC4C-A11F-6F41-A7F5-0E9BE1F5C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20080-5DAB-514D-A03B-36F0FC0EA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CA53-C3A1-D842-B206-E7A459689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B653B-CC20-D244-963E-696773D8F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7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CEB0-9A00-0F4A-9101-EB209CFFD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Progress meeting #3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05/12/2019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9149B-8B93-0249-974B-C74531469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097280"/>
            <a:ext cx="3256177" cy="462686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Daniyar Irishev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07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95D6-52BC-134B-9D30-A70A2287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47D57-C318-C84E-85E9-7263CE7EC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Researched the OBA tracking methods in more technical detail</a:t>
            </a:r>
          </a:p>
          <a:p>
            <a:r>
              <a:rPr lang="en-US" dirty="0"/>
              <a:t>Outlined limitations of the project based on the limitations of cookies</a:t>
            </a:r>
          </a:p>
          <a:p>
            <a:r>
              <a:rPr lang="en-US" dirty="0"/>
              <a:t>BSRP progress</a:t>
            </a:r>
          </a:p>
          <a:p>
            <a:r>
              <a:rPr lang="en-US" dirty="0"/>
              <a:t>Rough report structure created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8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2B68-E01F-FB49-BC2C-37E18627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 and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9F8A3-E846-7A49-8F44-415E32767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  <a:p>
            <a:r>
              <a:rPr lang="en-US" dirty="0"/>
              <a:t>Set up environment for data collection</a:t>
            </a:r>
          </a:p>
          <a:p>
            <a:r>
              <a:rPr lang="en-US" dirty="0"/>
              <a:t>Create an automated provenance creation algorithm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0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AE3D-9839-D14E-ADD4-BC926696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17E7-FA3D-1C4B-9F38-EE36A338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PROV-XML: The PROV XML Schema </a:t>
            </a:r>
            <a:r>
              <a:rPr lang="en-GB" dirty="0"/>
              <a:t> – Luc Moreau</a:t>
            </a:r>
          </a:p>
          <a:p>
            <a:r>
              <a:rPr lang="en-GB" b="1" dirty="0"/>
              <a:t>Can Users Control Online </a:t>
            </a:r>
            <a:r>
              <a:rPr lang="en-GB" b="1" dirty="0" err="1"/>
              <a:t>Behavioral</a:t>
            </a:r>
            <a:r>
              <a:rPr lang="en-GB" b="1" dirty="0"/>
              <a:t> Advertising Effectively? </a:t>
            </a:r>
            <a:r>
              <a:rPr lang="en-GB" dirty="0"/>
              <a:t>– Lorrie Faith </a:t>
            </a:r>
            <a:r>
              <a:rPr lang="en-GB" dirty="0" err="1"/>
              <a:t>Cranor</a:t>
            </a:r>
            <a:endParaRPr lang="en-GB" dirty="0"/>
          </a:p>
          <a:p>
            <a:r>
              <a:rPr lang="en-GB" b="1" dirty="0"/>
              <a:t>Who Took the Cookie? The Science Behind Targeted Advertising – </a:t>
            </a:r>
            <a:r>
              <a:rPr lang="en-GB" dirty="0" err="1"/>
              <a:t>Herosmyth</a:t>
            </a:r>
            <a:r>
              <a:rPr lang="en-GB" dirty="0"/>
              <a:t> Staff</a:t>
            </a:r>
          </a:p>
          <a:p>
            <a:r>
              <a:rPr lang="en-GB" b="1" dirty="0"/>
              <a:t>A Sociotechnical Exploration of Online Behavioural Tracking and Advertising Technologies and Practices – </a:t>
            </a:r>
            <a:r>
              <a:rPr lang="en-GB" dirty="0" err="1"/>
              <a:t>Faranak</a:t>
            </a:r>
            <a:r>
              <a:rPr lang="en-GB" dirty="0"/>
              <a:t> Hardcastle 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71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107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Progress meeting #3 05/12/2019</vt:lpstr>
      <vt:lpstr>Progress since last meeting</vt:lpstr>
      <vt:lpstr>Current challenges and plans</vt:lpstr>
      <vt:lpstr>Reading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 #3 05/12/2019</dc:title>
  <dc:creator>Irishev, Daniyar</dc:creator>
  <cp:lastModifiedBy>Irishev, Daniyar</cp:lastModifiedBy>
  <cp:revision>3</cp:revision>
  <dcterms:created xsi:type="dcterms:W3CDTF">2019-12-04T13:12:28Z</dcterms:created>
  <dcterms:modified xsi:type="dcterms:W3CDTF">2019-12-04T15:49:42Z</dcterms:modified>
</cp:coreProperties>
</file>