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2928-12B6-A646-A9C0-CD527D137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275E6-76CE-3640-8AF3-9C1CD55DC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A76E1-AE4D-3240-A6E4-35F05B4A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ED9C-E11B-E54E-ABD1-C5FFA915E30A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397A2-3604-C24C-AB61-D811D185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385F0-EEDF-6046-B28A-BFE419BE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F5CD-2726-0047-965B-0FC67CD0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A00B-0121-7849-83F7-52512456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85AB5-1D3B-AF4A-B262-5A6778613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DC586-3756-ED4A-8756-014187EF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ED9C-E11B-E54E-ABD1-C5FFA915E30A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C25D7-3F74-0345-89D1-BD338F06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E8C6B-984F-AB41-B716-B3421458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F5CD-2726-0047-965B-0FC67CD0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7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23CF1-AF70-5B4F-9749-BD8DF2C56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46CF7-F921-AF43-AF8B-BAD725428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4B995-39A4-E84F-B15F-E8EFEDB3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ED9C-E11B-E54E-ABD1-C5FFA915E30A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4DD8C-4EA2-D04A-BEFE-8450E514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45D4F-BDE0-C04F-83C9-D52C6999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F5CD-2726-0047-965B-0FC67CD0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2373-1D97-2C41-915A-CE45BE0B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3A26E-659E-D64F-A2CE-B80674950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845E9-061F-144C-B97A-86F50760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ED9C-E11B-E54E-ABD1-C5FFA915E30A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8ADF8-ED66-7742-9619-017CD6BE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99941-A285-6D4D-B821-8C7B0CD0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F5CD-2726-0047-965B-0FC67CD0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9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4CA8F-746A-A845-BCE9-5657E321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9D26C-A35F-524A-B700-C4BAB7C7C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DA06E-B03B-4542-A1A9-657B864C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ED9C-E11B-E54E-ABD1-C5FFA915E30A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E59A0-A906-764D-9513-2E4B9A4C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8C70F-2E01-D74F-AE22-BD691D27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F5CD-2726-0047-965B-0FC67CD0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1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7C0B-3169-3B41-835D-D5906D2C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9EA1C-4A9F-8C4C-9332-4C8F2A69B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B5A73-6BE0-0B41-921D-3EAD2BBD7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621B8-CE34-E94A-8CFB-EE7963A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ED9C-E11B-E54E-ABD1-C5FFA915E30A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DADB2-D7BE-B043-8A7A-D5C42742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F6798-6AAD-4A4A-A901-DD84E3CF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F5CD-2726-0047-965B-0FC67CD0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2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C24C-7A07-6149-81B2-157A80087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B0483-D426-2E4A-8BB7-1E0EE6C78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517EF-2BA5-AE4F-B28B-A5B61286F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E48F8-9C59-D141-B193-F7A3BC8F5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909F6-965B-7A4D-974A-3F7545A4E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F782BE-CFCC-F94C-B2C8-35FE4AAA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ED9C-E11B-E54E-ABD1-C5FFA915E30A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0AA110-BC8B-1D4E-B8DD-92D1A9510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AD46D-C9C5-5D43-A2C2-1D8C4FEE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F5CD-2726-0047-965B-0FC67CD0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4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915A-124F-7146-9257-C883A198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769E98-A16F-4147-B380-8CEA3686A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ED9C-E11B-E54E-ABD1-C5FFA915E30A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C964D-2260-5D4B-9B6E-15DAF4DE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B086D-8D2A-1241-9F8F-9088D5A6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F5CD-2726-0047-965B-0FC67CD0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4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7386A2-021E-F24F-82CC-47F1EDEF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ED9C-E11B-E54E-ABD1-C5FFA915E30A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6BAB4-BD07-874C-A399-014AD13A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BD8FE-BE42-2C45-B58E-7CF32DDB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F5CD-2726-0047-965B-0FC67CD0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5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4C13-CBA9-914B-B3D3-E580869F9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1EA3-2FB3-2741-8B5C-B89DF74A4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3771D-E327-6D47-917C-446291423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B72E8-BED6-C54C-8BC4-BAF6B7FF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ED9C-E11B-E54E-ABD1-C5FFA915E30A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3160C-4624-3B41-BE60-C1641DA2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EB917-9904-FC4E-B66C-EF4A6397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F5CD-2726-0047-965B-0FC67CD0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6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A811-6439-9D48-AC8C-311B5CBD9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5409C9-B665-2242-A22A-0784059BE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609D4-59F7-264E-BDB1-54C113843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35EDE-34E9-7040-8434-1868151C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ED9C-E11B-E54E-ABD1-C5FFA915E30A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DE77F-5EB2-AD43-A01F-DB24FE38A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D4104-B5A4-1642-B72C-5160C4B6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F5CD-2726-0047-965B-0FC67CD0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2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CE6C1-4F0D-D84D-A480-89E8AB8F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72A41-3947-3245-8917-F4216A0B0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9C872-8DB5-6544-98B4-05C812E41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9ED9C-E11B-E54E-ABD1-C5FFA915E30A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A05C9-048E-0847-BB29-1DB560697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A2777-6697-5C4A-9720-5329D218F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8F5CD-2726-0047-965B-0FC67CD0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3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8BB2-FC61-4141-BEFB-2DFC653A0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Group supervision meeting #6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79C79-1DD7-B346-9345-2233F1BE6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Daniyar Irishev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003E-D40F-EA49-B446-B4F4D149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5960A-4575-0242-9DAC-4E0D1C8BF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perform crawls and obtain necessary data</a:t>
            </a:r>
          </a:p>
          <a:p>
            <a:r>
              <a:rPr lang="en-US" dirty="0"/>
              <a:t>Program automatically creates provenance  files when receiving collected data</a:t>
            </a:r>
          </a:p>
          <a:p>
            <a:r>
              <a:rPr lang="en-US" dirty="0"/>
              <a:t>Report structure outlined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7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D6EE-C34D-0844-86CC-F328FC5A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1642-7824-1B46-912B-020758180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the content to represent in provenance (HTTP requests, third-party cookies, data exchange)</a:t>
            </a:r>
          </a:p>
          <a:p>
            <a:r>
              <a:rPr lang="en-US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404859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48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Group supervision meeting #6</vt:lpstr>
      <vt:lpstr>Current progress</vt:lpstr>
      <vt:lpstr>Current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supervision meeting #6</dc:title>
  <dc:creator>Irishev, Daniyar</dc:creator>
  <cp:lastModifiedBy>Irishev, Daniyar</cp:lastModifiedBy>
  <cp:revision>1</cp:revision>
  <dcterms:created xsi:type="dcterms:W3CDTF">2020-03-11T12:02:00Z</dcterms:created>
  <dcterms:modified xsi:type="dcterms:W3CDTF">2020-03-11T12:07:05Z</dcterms:modified>
</cp:coreProperties>
</file>