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1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8CD8-84AF-41D8-9748-A586838430CF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102C4-8724-43C9-AF52-F44223304A4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8CD8-84AF-41D8-9748-A586838430CF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02C4-8724-43C9-AF52-F44223304A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8CD8-84AF-41D8-9748-A586838430CF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02C4-8724-43C9-AF52-F44223304A4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8CD8-84AF-41D8-9748-A586838430CF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102C4-8724-43C9-AF52-F44223304A4E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8CD8-84AF-41D8-9748-A586838430CF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102C4-8724-43C9-AF52-F44223304A4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8CD8-84AF-41D8-9748-A586838430CF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102C4-8724-43C9-AF52-F44223304A4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8CD8-84AF-41D8-9748-A586838430CF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102C4-8724-43C9-AF52-F44223304A4E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8CD8-84AF-41D8-9748-A586838430CF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102C4-8724-43C9-AF52-F44223304A4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8CD8-84AF-41D8-9748-A586838430CF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102C4-8724-43C9-AF52-F44223304A4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8CD8-84AF-41D8-9748-A586838430CF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102C4-8724-43C9-AF52-F44223304A4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8CD8-84AF-41D8-9748-A586838430CF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102C4-8724-43C9-AF52-F44223304A4E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7B88CD8-84AF-41D8-9748-A586838430CF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70102C4-8724-43C9-AF52-F44223304A4E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Card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Мой первый проект на </a:t>
            </a:r>
            <a:r>
              <a:rPr lang="en-US" dirty="0" smtClean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08120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приложения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0"/>
            <a:ext cx="914400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40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Обработка верного и неверного ответа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3568" y="5661248"/>
            <a:ext cx="7543800" cy="1800200"/>
          </a:xfrm>
        </p:spPr>
        <p:txBody>
          <a:bodyPr/>
          <a:lstStyle/>
          <a:p>
            <a:r>
              <a:rPr lang="ru-RU" dirty="0" smtClean="0"/>
              <a:t>В программе есть обработка правильного и неправильно ответа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6" b="16246"/>
          <a:stretch>
            <a:fillRect/>
          </a:stretch>
        </p:blipFill>
        <p:spPr bwMode="auto">
          <a:xfrm>
            <a:off x="18328" y="-25313"/>
            <a:ext cx="9144000" cy="327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46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Случайный вариант ответа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Чтобы не было все просто в программе есть </a:t>
            </a:r>
            <a:r>
              <a:rPr lang="ru-RU" dirty="0" err="1" smtClean="0"/>
              <a:t>рандомайзер</a:t>
            </a:r>
            <a:r>
              <a:rPr lang="ru-RU" dirty="0" smtClean="0"/>
              <a:t> ответов и правильный ответ каждый раз будет находиться  в другом месте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545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Большое спасибо за внимание!!!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5595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</TotalTime>
  <Words>50</Words>
  <Application>Microsoft Office PowerPoint</Application>
  <PresentationFormat>Экран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Базовая</vt:lpstr>
      <vt:lpstr>Memory Card</vt:lpstr>
      <vt:lpstr>Интерфейс приложения</vt:lpstr>
      <vt:lpstr>В программе есть обработка правильного и неправильно ответа </vt:lpstr>
      <vt:lpstr>Случайный вариант ответа</vt:lpstr>
      <vt:lpstr>Большое спасибо за внимание!!!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Card</dc:title>
  <dc:creator>Пользователь</dc:creator>
  <cp:lastModifiedBy>Пользователь</cp:lastModifiedBy>
  <cp:revision>1</cp:revision>
  <dcterms:created xsi:type="dcterms:W3CDTF">2022-11-08T17:17:15Z</dcterms:created>
  <dcterms:modified xsi:type="dcterms:W3CDTF">2022-11-08T17:24:43Z</dcterms:modified>
</cp:coreProperties>
</file>