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4A7F873-AB3D-4C8F-8F2D-502D942C9D92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60DC8F8-7C57-43EC-B4C5-289AA9A02D9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for GitHub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203032" cy="1828800"/>
          </a:xfrm>
        </p:spPr>
        <p:txBody>
          <a:bodyPr/>
          <a:lstStyle/>
          <a:p>
            <a:r>
              <a:rPr lang="en-US" dirty="0" smtClean="0"/>
              <a:t>My APP”NOTES”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82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функционал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9262"/>
            <a:ext cx="8640960" cy="48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7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Вы можете записывать заметки и </a:t>
            </a:r>
            <a:r>
              <a:rPr lang="ru-RU" dirty="0" err="1" smtClean="0"/>
              <a:t>привыходе</a:t>
            </a:r>
            <a:r>
              <a:rPr lang="ru-RU" dirty="0" smtClean="0"/>
              <a:t> из приложения они </a:t>
            </a:r>
            <a:r>
              <a:rPr lang="ru-RU" dirty="0" err="1" smtClean="0"/>
              <a:t>записываються</a:t>
            </a:r>
            <a:r>
              <a:rPr lang="ru-RU" dirty="0" smtClean="0"/>
              <a:t> в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файл.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СОХРАНЕНИЯ ЗАМЕТОК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1" r="21221"/>
          <a:stretch>
            <a:fillRect/>
          </a:stretch>
        </p:blipFill>
        <p:spPr bwMode="auto">
          <a:xfrm>
            <a:off x="395536" y="188640"/>
            <a:ext cx="6623821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4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Также есть обработка добавления тега к заметке и поиска по тегу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2767945"/>
            <a:ext cx="180020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внимание!!!!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928992" cy="507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687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</TotalTime>
  <Words>40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Сетка</vt:lpstr>
      <vt:lpstr>My APP”NOTES”</vt:lpstr>
      <vt:lpstr>Простой функционал </vt:lpstr>
      <vt:lpstr>ОБРАБОТКА СОХРАНЕНИЯ ЗАМЕТОК</vt:lpstr>
      <vt:lpstr>Также есть обработка добавления тега к заметке и поиска по тегу</vt:lpstr>
      <vt:lpstr>Спасибо за внимание!!!!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APP”NOTES”</dc:title>
  <dc:creator>Пользователь</dc:creator>
  <cp:lastModifiedBy>Пользователь</cp:lastModifiedBy>
  <cp:revision>1</cp:revision>
  <dcterms:created xsi:type="dcterms:W3CDTF">2022-12-06T17:07:01Z</dcterms:created>
  <dcterms:modified xsi:type="dcterms:W3CDTF">2022-12-06T17:16:00Z</dcterms:modified>
</cp:coreProperties>
</file>