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67" r:id="rId2"/>
    <p:sldMasterId id="2147483664" r:id="rId3"/>
    <p:sldMasterId id="2147483676" r:id="rId4"/>
    <p:sldMasterId id="2147483673" r:id="rId5"/>
    <p:sldMasterId id="2147483689" r:id="rId6"/>
    <p:sldMasterId id="2147483693" r:id="rId7"/>
  </p:sldMasterIdLst>
  <p:notesMasterIdLst>
    <p:notesMasterId r:id="rId14"/>
  </p:notesMasterIdLst>
  <p:handoutMasterIdLst>
    <p:handoutMasterId r:id="rId15"/>
  </p:handoutMasterIdLst>
  <p:sldIdLst>
    <p:sldId id="445" r:id="rId8"/>
    <p:sldId id="446" r:id="rId9"/>
    <p:sldId id="382" r:id="rId10"/>
    <p:sldId id="453" r:id="rId11"/>
    <p:sldId id="404" r:id="rId12"/>
    <p:sldId id="450" r:id="rId13"/>
  </p:sldIdLst>
  <p:sldSz cx="12192000" cy="6858000"/>
  <p:notesSz cx="9928225" cy="6797675"/>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gmeister" initials="S" lastIdx="0" clrIdx="0">
    <p:extLst>
      <p:ext uri="{19B8F6BF-5375-455C-9EA6-DF929625EA0E}">
        <p15:presenceInfo xmlns:p15="http://schemas.microsoft.com/office/powerpoint/2012/main" userId="Sagmeist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3800" autoAdjust="0"/>
  </p:normalViewPr>
  <p:slideViewPr>
    <p:cSldViewPr snapToGrid="0">
      <p:cViewPr varScale="1">
        <p:scale>
          <a:sx n="105" d="100"/>
          <a:sy n="105" d="100"/>
        </p:scale>
        <p:origin x="696" y="102"/>
      </p:cViewPr>
      <p:guideLst/>
    </p:cSldViewPr>
  </p:slideViewPr>
  <p:outlineViewPr>
    <p:cViewPr>
      <p:scale>
        <a:sx n="33" d="100"/>
        <a:sy n="33" d="100"/>
      </p:scale>
      <p:origin x="0" y="0"/>
    </p:cViewPr>
  </p:outlineViewPr>
  <p:notesTextViewPr>
    <p:cViewPr>
      <p:scale>
        <a:sx n="150" d="100"/>
        <a:sy n="150" d="100"/>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5623698" y="0"/>
            <a:ext cx="4302231" cy="341064"/>
          </a:xfrm>
          <a:prstGeom prst="rect">
            <a:avLst/>
          </a:prstGeom>
        </p:spPr>
        <p:txBody>
          <a:bodyPr vert="horz" lIns="91440" tIns="45720" rIns="91440" bIns="45720" rtlCol="0"/>
          <a:lstStyle>
            <a:lvl1pPr algn="r">
              <a:defRPr sz="1200"/>
            </a:lvl1pPr>
          </a:lstStyle>
          <a:p>
            <a:fld id="{3CD99BC6-7C1B-4521-A3DF-C441820D52F5}" type="datetimeFigureOut">
              <a:rPr lang="de-AT" smtClean="0"/>
              <a:t>12.11.2020</a:t>
            </a:fld>
            <a:endParaRPr lang="de-AT"/>
          </a:p>
        </p:txBody>
      </p:sp>
      <p:sp>
        <p:nvSpPr>
          <p:cNvPr id="4" name="Fußzeilenplatzhalter 3"/>
          <p:cNvSpPr>
            <a:spLocks noGrp="1"/>
          </p:cNvSpPr>
          <p:nvPr>
            <p:ph type="ftr" sz="quarter" idx="2"/>
          </p:nvPr>
        </p:nvSpPr>
        <p:spPr>
          <a:xfrm>
            <a:off x="1" y="6456612"/>
            <a:ext cx="4302231" cy="3410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5623698" y="6456612"/>
            <a:ext cx="4302231" cy="341063"/>
          </a:xfrm>
          <a:prstGeom prst="rect">
            <a:avLst/>
          </a:prstGeom>
        </p:spPr>
        <p:txBody>
          <a:bodyPr vert="horz" lIns="91440" tIns="45720" rIns="91440" bIns="45720" rtlCol="0" anchor="b"/>
          <a:lstStyle>
            <a:lvl1pPr algn="r">
              <a:defRPr sz="1200"/>
            </a:lvl1pPr>
          </a:lstStyle>
          <a:p>
            <a:fld id="{3A4D9076-44D0-46B8-90E3-DFC4D7FE5B2E}" type="slidenum">
              <a:rPr lang="de-AT" smtClean="0"/>
              <a:t>‹Nr.›</a:t>
            </a:fld>
            <a:endParaRPr lang="de-AT"/>
          </a:p>
        </p:txBody>
      </p:sp>
    </p:spTree>
    <p:extLst>
      <p:ext uri="{BB962C8B-B14F-4D97-AF65-F5344CB8AC3E}">
        <p14:creationId xmlns:p14="http://schemas.microsoft.com/office/powerpoint/2010/main" val="1556505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5623698" y="0"/>
            <a:ext cx="4302231" cy="341064"/>
          </a:xfrm>
          <a:prstGeom prst="rect">
            <a:avLst/>
          </a:prstGeom>
        </p:spPr>
        <p:txBody>
          <a:bodyPr vert="horz" lIns="91440" tIns="45720" rIns="91440" bIns="45720" rtlCol="0"/>
          <a:lstStyle>
            <a:lvl1pPr algn="r">
              <a:defRPr sz="1200"/>
            </a:lvl1pPr>
          </a:lstStyle>
          <a:p>
            <a:fld id="{44D4A1BF-D727-4F82-88C4-224A7E51627E}" type="datetimeFigureOut">
              <a:rPr lang="de-AT" smtClean="0"/>
              <a:t>12.11.2020</a:t>
            </a:fld>
            <a:endParaRPr lang="de-AT"/>
          </a:p>
        </p:txBody>
      </p:sp>
      <p:sp>
        <p:nvSpPr>
          <p:cNvPr id="4" name="Folienbildplatzhalt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1" y="6456612"/>
            <a:ext cx="4302231" cy="3410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5623698" y="6456612"/>
            <a:ext cx="4302231" cy="341063"/>
          </a:xfrm>
          <a:prstGeom prst="rect">
            <a:avLst/>
          </a:prstGeom>
        </p:spPr>
        <p:txBody>
          <a:bodyPr vert="horz" lIns="91440" tIns="45720" rIns="91440" bIns="45720" rtlCol="0" anchor="b"/>
          <a:lstStyle>
            <a:lvl1pPr algn="r">
              <a:defRPr sz="1200"/>
            </a:lvl1pPr>
          </a:lstStyle>
          <a:p>
            <a:fld id="{475A8D9D-D551-432F-A657-6D0C6B64830E}" type="slidenum">
              <a:rPr lang="de-AT" smtClean="0"/>
              <a:t>‹Nr.›</a:t>
            </a:fld>
            <a:endParaRPr lang="de-AT"/>
          </a:p>
        </p:txBody>
      </p:sp>
    </p:spTree>
    <p:extLst>
      <p:ext uri="{BB962C8B-B14F-4D97-AF65-F5344CB8AC3E}">
        <p14:creationId xmlns:p14="http://schemas.microsoft.com/office/powerpoint/2010/main" val="300046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2470485"/>
            <a:ext cx="9144000" cy="2133599"/>
          </a:xfrm>
        </p:spPr>
        <p:txBody>
          <a:bodyPr anchor="b"/>
          <a:lstStyle>
            <a:lvl1pPr algn="ctr">
              <a:defRPr sz="6000">
                <a:solidFill>
                  <a:schemeClr val="bg1"/>
                </a:solidFill>
              </a:defRPr>
            </a:lvl1pPr>
          </a:lstStyle>
          <a:p>
            <a:r>
              <a:rPr lang="de-DE" dirty="0"/>
              <a:t>Titelmasterformat durch Klicken bearbeiten</a:t>
            </a:r>
            <a:endParaRPr lang="de-AT" dirty="0"/>
          </a:p>
        </p:txBody>
      </p:sp>
      <p:sp>
        <p:nvSpPr>
          <p:cNvPr id="3" name="Untertitel 2"/>
          <p:cNvSpPr>
            <a:spLocks noGrp="1"/>
          </p:cNvSpPr>
          <p:nvPr>
            <p:ph type="subTitle" idx="1"/>
          </p:nvPr>
        </p:nvSpPr>
        <p:spPr>
          <a:xfrm>
            <a:off x="1524000" y="4981074"/>
            <a:ext cx="9144000" cy="1371600"/>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de-AT" dirty="0"/>
          </a:p>
        </p:txBody>
      </p:sp>
      <p:pic>
        <p:nvPicPr>
          <p:cNvPr id="4" name="Grafik 3"/>
          <p:cNvPicPr>
            <a:picLocks noChangeAspect="1"/>
          </p:cNvPicPr>
          <p:nvPr userDrawn="1"/>
        </p:nvPicPr>
        <p:blipFill>
          <a:blip r:embed="rId2"/>
          <a:stretch>
            <a:fillRect/>
          </a:stretch>
        </p:blipFill>
        <p:spPr>
          <a:xfrm>
            <a:off x="4858310" y="1195932"/>
            <a:ext cx="912772" cy="889486"/>
          </a:xfrm>
          <a:prstGeom prst="rect">
            <a:avLst/>
          </a:prstGeom>
        </p:spPr>
      </p:pic>
      <p:pic>
        <p:nvPicPr>
          <p:cNvPr id="5" name="Grafik 4"/>
          <p:cNvPicPr>
            <a:picLocks noChangeAspect="1"/>
          </p:cNvPicPr>
          <p:nvPr userDrawn="1"/>
        </p:nvPicPr>
        <p:blipFill rotWithShape="1">
          <a:blip r:embed="rId3"/>
          <a:srcRect t="3037"/>
          <a:stretch/>
        </p:blipFill>
        <p:spPr>
          <a:xfrm>
            <a:off x="6538479" y="1198575"/>
            <a:ext cx="921823" cy="867843"/>
          </a:xfrm>
          <a:prstGeom prst="rect">
            <a:avLst/>
          </a:prstGeom>
        </p:spPr>
      </p:pic>
      <p:pic>
        <p:nvPicPr>
          <p:cNvPr id="6" name="Grafik 5"/>
          <p:cNvPicPr>
            <a:picLocks noChangeAspect="1"/>
          </p:cNvPicPr>
          <p:nvPr userDrawn="1"/>
        </p:nvPicPr>
        <p:blipFill>
          <a:blip r:embed="rId4"/>
          <a:stretch>
            <a:fillRect/>
          </a:stretch>
        </p:blipFill>
        <p:spPr>
          <a:xfrm>
            <a:off x="8227699" y="1195932"/>
            <a:ext cx="921823" cy="889486"/>
          </a:xfrm>
          <a:prstGeom prst="rect">
            <a:avLst/>
          </a:prstGeom>
        </p:spPr>
      </p:pic>
      <p:pic>
        <p:nvPicPr>
          <p:cNvPr id="8" name="Grafik 7"/>
          <p:cNvPicPr>
            <a:picLocks noChangeAspect="1"/>
          </p:cNvPicPr>
          <p:nvPr userDrawn="1"/>
        </p:nvPicPr>
        <p:blipFill rotWithShape="1">
          <a:blip r:embed="rId5"/>
          <a:srcRect l="3064" t="2830" r="4660" b="2830"/>
          <a:stretch/>
        </p:blipFill>
        <p:spPr>
          <a:xfrm>
            <a:off x="7392141" y="368533"/>
            <a:ext cx="913440" cy="873169"/>
          </a:xfrm>
          <a:prstGeom prst="rect">
            <a:avLst/>
          </a:prstGeom>
        </p:spPr>
      </p:pic>
      <p:pic>
        <p:nvPicPr>
          <p:cNvPr id="9" name="Grafik 8"/>
          <p:cNvPicPr>
            <a:picLocks noChangeAspect="1"/>
          </p:cNvPicPr>
          <p:nvPr userDrawn="1"/>
        </p:nvPicPr>
        <p:blipFill>
          <a:blip r:embed="rId6"/>
          <a:stretch>
            <a:fillRect/>
          </a:stretch>
        </p:blipFill>
        <p:spPr>
          <a:xfrm>
            <a:off x="9066997" y="325831"/>
            <a:ext cx="918083" cy="897503"/>
          </a:xfrm>
          <a:prstGeom prst="rect">
            <a:avLst/>
          </a:prstGeom>
        </p:spPr>
      </p:pic>
      <p:pic>
        <p:nvPicPr>
          <p:cNvPr id="10" name="Grafik 9"/>
          <p:cNvPicPr>
            <a:picLocks noChangeAspect="1"/>
          </p:cNvPicPr>
          <p:nvPr userDrawn="1"/>
        </p:nvPicPr>
        <p:blipFill>
          <a:blip r:embed="rId7"/>
          <a:stretch>
            <a:fillRect/>
          </a:stretch>
        </p:blipFill>
        <p:spPr>
          <a:xfrm>
            <a:off x="9985080" y="1195932"/>
            <a:ext cx="885269" cy="877190"/>
          </a:xfrm>
          <a:prstGeom prst="rect">
            <a:avLst/>
          </a:prstGeom>
        </p:spPr>
      </p:pic>
      <p:pic>
        <p:nvPicPr>
          <p:cNvPr id="11" name="Grafik 10"/>
          <p:cNvPicPr>
            <a:picLocks noChangeAspect="1"/>
          </p:cNvPicPr>
          <p:nvPr userDrawn="1"/>
        </p:nvPicPr>
        <p:blipFill>
          <a:blip r:embed="rId8"/>
          <a:stretch>
            <a:fillRect/>
          </a:stretch>
        </p:blipFill>
        <p:spPr>
          <a:xfrm>
            <a:off x="5693868" y="354251"/>
            <a:ext cx="930876" cy="869083"/>
          </a:xfrm>
          <a:prstGeom prst="rect">
            <a:avLst/>
          </a:prstGeom>
        </p:spPr>
      </p:pic>
    </p:spTree>
    <p:extLst>
      <p:ext uri="{BB962C8B-B14F-4D97-AF65-F5344CB8AC3E}">
        <p14:creationId xmlns:p14="http://schemas.microsoft.com/office/powerpoint/2010/main" val="317658109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Inhalt blauer Rahmen einspaltig">
    <p:bg>
      <p:bgPr>
        <a:solidFill>
          <a:srgbClr val="DEE7EC"/>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142966" y="56148"/>
            <a:ext cx="9906069" cy="745958"/>
          </a:xfrm>
          <a:prstGeom prst="rect">
            <a:avLst/>
          </a:prstGeom>
        </p:spPr>
        <p:txBody>
          <a:bodyPr/>
          <a:lstStyle>
            <a:lvl1pPr>
              <a:defRPr>
                <a:solidFill>
                  <a:srgbClr val="006699"/>
                </a:solidFill>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idx="1"/>
          </p:nvPr>
        </p:nvSpPr>
        <p:spPr>
          <a:xfrm>
            <a:off x="1142966" y="922421"/>
            <a:ext cx="9906069" cy="5325979"/>
          </a:xfrm>
        </p:spPr>
        <p:txBody>
          <a:bodyPr/>
          <a:lstStyle>
            <a:lvl1pPr marL="457200" indent="-457200">
              <a:buClrTx/>
              <a:buFont typeface="+mj-lt"/>
              <a:buAutoNum type="arabicPeriod"/>
              <a:defRPr>
                <a:latin typeface="Arial" pitchFamily="34" charset="0"/>
                <a:cs typeface="Arial" pitchFamily="34" charset="0"/>
              </a:defRPr>
            </a:lvl1pPr>
            <a:lvl2pPr marL="914400" indent="-457200">
              <a:buClrTx/>
              <a:buFont typeface="+mj-lt"/>
              <a:buAutoNum type="alphaLcPeriod"/>
              <a:defRPr sz="2200">
                <a:latin typeface="Arial" pitchFamily="34" charset="0"/>
                <a:cs typeface="Arial" pitchFamily="34" charset="0"/>
              </a:defRPr>
            </a:lvl2pPr>
            <a:lvl3pPr marL="1428750" indent="-514350">
              <a:buClrTx/>
              <a:buFont typeface="+mj-lt"/>
              <a:buAutoNum type="romanLcPeriod"/>
              <a:defRPr sz="2000">
                <a:latin typeface="Arial" pitchFamily="34" charset="0"/>
                <a:cs typeface="Arial" pitchFamily="34" charset="0"/>
              </a:defRPr>
            </a:lvl3pPr>
            <a:lvl4pPr marL="1714500" indent="-342900">
              <a:buClrTx/>
              <a:buFont typeface="+mj-lt"/>
              <a:buAutoNum type="alphaLcParenR"/>
              <a:defRPr sz="1800">
                <a:latin typeface="Arial" pitchFamily="34" charset="0"/>
                <a:cs typeface="Arial" pitchFamily="34" charset="0"/>
              </a:defRPr>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4" name="Datumsplatzhalter 3"/>
          <p:cNvSpPr>
            <a:spLocks noGrp="1"/>
          </p:cNvSpPr>
          <p:nvPr>
            <p:ph type="dt" sz="half" idx="10"/>
          </p:nvPr>
        </p:nvSpPr>
        <p:spPr>
          <a:xfrm>
            <a:off x="1143001" y="6356351"/>
            <a:ext cx="2173817" cy="365125"/>
          </a:xfrm>
        </p:spPr>
        <p:txBody>
          <a:bodyPr/>
          <a:lstStyle>
            <a:lvl1pPr marL="0" algn="l"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r>
              <a:rPr lang="de-DE"/>
              <a:t>TUW Universitätsratssitzung 17.12.2012</a:t>
            </a:r>
            <a:endParaRPr lang="de-AT" dirty="0"/>
          </a:p>
        </p:txBody>
      </p:sp>
      <p:sp>
        <p:nvSpPr>
          <p:cNvPr id="5" name="Fußzeilenplatzhalter 4"/>
          <p:cNvSpPr>
            <a:spLocks noGrp="1"/>
          </p:cNvSpPr>
          <p:nvPr>
            <p:ph type="ftr" sz="quarter" idx="11"/>
          </p:nvPr>
        </p:nvSpPr>
        <p:spPr/>
        <p:txBody>
          <a:bodyPr/>
          <a:lstStyle>
            <a:lvl1pPr>
              <a:defRPr lang="de-DE" sz="1200" kern="1200" baseline="0">
                <a:solidFill>
                  <a:srgbClr val="006699"/>
                </a:solidFill>
                <a:latin typeface="Arial" pitchFamily="34" charset="0"/>
                <a:ea typeface="+mn-ea"/>
                <a:cs typeface="Arial" pitchFamily="34" charset="0"/>
              </a:defRPr>
            </a:lvl1pPr>
          </a:lstStyle>
          <a:p>
            <a:pPr>
              <a:defRPr/>
            </a:pPr>
            <a:r>
              <a:rPr lang="de-AT" dirty="0"/>
              <a:t>Überschrift</a:t>
            </a:r>
          </a:p>
        </p:txBody>
      </p:sp>
      <p:sp>
        <p:nvSpPr>
          <p:cNvPr id="6" name="Foliennummernplatzhalter 5"/>
          <p:cNvSpPr>
            <a:spLocks noGrp="1"/>
          </p:cNvSpPr>
          <p:nvPr>
            <p:ph type="sldNum" sz="quarter" idx="12"/>
          </p:nvPr>
        </p:nvSpPr>
        <p:spPr>
          <a:xfrm>
            <a:off x="8737600" y="6356351"/>
            <a:ext cx="2311400" cy="365125"/>
          </a:xfrm>
        </p:spPr>
        <p:txBody>
          <a:bodyPr/>
          <a:lstStyle>
            <a:lvl1pPr marL="0" algn="r"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fld id="{9D073F98-E123-416D-A1DA-3C2DB5CE3F68}" type="slidenum">
              <a:rPr lang="de-AT"/>
              <a:pPr>
                <a:defRPr/>
              </a:pPr>
              <a:t>‹Nr.›</a:t>
            </a:fld>
            <a:endParaRPr lang="de-AT" dirty="0"/>
          </a:p>
        </p:txBody>
      </p:sp>
    </p:spTree>
    <p:extLst>
      <p:ext uri="{BB962C8B-B14F-4D97-AF65-F5344CB8AC3E}">
        <p14:creationId xmlns:p14="http://schemas.microsoft.com/office/powerpoint/2010/main" val="2220249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1_Inhalt blauer Rahmen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1142967" y="80212"/>
            <a:ext cx="9906069" cy="705852"/>
          </a:xfrm>
          <a:prstGeom prst="rect">
            <a:avLst/>
          </a:prstGeom>
        </p:spPr>
        <p:txBody>
          <a:bodyPr/>
          <a:lstStyle>
            <a:lvl1pPr>
              <a:defRPr>
                <a:solidFill>
                  <a:srgbClr val="006699"/>
                </a:solidFill>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sz="half" idx="1"/>
          </p:nvPr>
        </p:nvSpPr>
        <p:spPr>
          <a:xfrm>
            <a:off x="1142965" y="914401"/>
            <a:ext cx="4667283" cy="5211764"/>
          </a:xfrm>
        </p:spPr>
        <p:txBody>
          <a:bodyPr/>
          <a:lstStyle>
            <a:lvl1pPr marL="457200" indent="-457200">
              <a:buClrTx/>
              <a:buFont typeface="+mj-lt"/>
              <a:buAutoNum type="arabicPeriod"/>
              <a:defRPr sz="2400">
                <a:latin typeface="Arial" pitchFamily="34" charset="0"/>
                <a:cs typeface="Arial" pitchFamily="34" charset="0"/>
              </a:defRPr>
            </a:lvl1pPr>
            <a:lvl2pPr marL="914400" indent="-457200">
              <a:buClrTx/>
              <a:buFont typeface="+mj-lt"/>
              <a:buAutoNum type="alphaLcPeriod"/>
              <a:defRPr sz="2200">
                <a:latin typeface="Arial" pitchFamily="34" charset="0"/>
                <a:cs typeface="Arial" pitchFamily="34" charset="0"/>
              </a:defRPr>
            </a:lvl2pPr>
            <a:lvl3pPr marL="1371600" indent="-457200">
              <a:buClrTx/>
              <a:buFont typeface="+mj-lt"/>
              <a:buAutoNum type="romanLcPeriod"/>
              <a:defRPr sz="2000">
                <a:latin typeface="Arial" pitchFamily="34" charset="0"/>
                <a:cs typeface="Arial" pitchFamily="34" charset="0"/>
              </a:defRPr>
            </a:lvl3pPr>
            <a:lvl4pPr marL="1714500" indent="-342900">
              <a:buClrTx/>
              <a:buFont typeface="+mj-lt"/>
              <a:buAutoNum type="alphaLcParenR"/>
              <a:defRPr sz="18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381752" y="914401"/>
            <a:ext cx="4667283" cy="5211763"/>
          </a:xfrm>
        </p:spPr>
        <p:txBody>
          <a:bodyPr/>
          <a:lstStyle>
            <a:lvl1pPr marL="457200" indent="-457200">
              <a:buClrTx/>
              <a:buFont typeface="+mj-lt"/>
              <a:buAutoNum type="arabicPeriod"/>
              <a:defRPr sz="2400">
                <a:latin typeface="Arial" pitchFamily="34" charset="0"/>
                <a:cs typeface="Arial" pitchFamily="34" charset="0"/>
              </a:defRPr>
            </a:lvl1pPr>
            <a:lvl2pPr marL="914400" indent="-457200">
              <a:buClrTx/>
              <a:buFont typeface="+mj-lt"/>
              <a:buAutoNum type="alphaLcPeriod"/>
              <a:defRPr sz="2200">
                <a:latin typeface="Arial" pitchFamily="34" charset="0"/>
                <a:cs typeface="Arial" pitchFamily="34" charset="0"/>
              </a:defRPr>
            </a:lvl2pPr>
            <a:lvl3pPr marL="1428750" indent="-514350">
              <a:buClrTx/>
              <a:buFont typeface="+mj-lt"/>
              <a:buAutoNum type="romanLcPeriod"/>
              <a:defRPr sz="2000">
                <a:latin typeface="Arial" pitchFamily="34" charset="0"/>
                <a:cs typeface="Arial" pitchFamily="34" charset="0"/>
              </a:defRPr>
            </a:lvl3pPr>
            <a:lvl4pPr marL="1714500" indent="-342900">
              <a:buClrTx/>
              <a:buFont typeface="+mj-lt"/>
              <a:buAutoNum type="alphaLcParenR"/>
              <a:defRPr sz="18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a:xfrm>
            <a:off x="1143001" y="6356351"/>
            <a:ext cx="2190751" cy="365125"/>
          </a:xfrm>
        </p:spPr>
        <p:txBody>
          <a:bodyPr/>
          <a:lstStyle>
            <a:lvl1pPr>
              <a:defRPr baseline="0">
                <a:solidFill>
                  <a:srgbClr val="006699"/>
                </a:solidFill>
                <a:latin typeface="Arial" pitchFamily="34" charset="0"/>
                <a:cs typeface="Arial" pitchFamily="34" charset="0"/>
              </a:defRPr>
            </a:lvl1pPr>
          </a:lstStyle>
          <a:p>
            <a:pPr>
              <a:defRPr/>
            </a:pPr>
            <a:r>
              <a:rPr lang="de-DE"/>
              <a:t>TUW Universitätsratssitzung 17.12.2012</a:t>
            </a:r>
            <a:endParaRPr lang="de-DE" dirty="0"/>
          </a:p>
        </p:txBody>
      </p:sp>
      <p:sp>
        <p:nvSpPr>
          <p:cNvPr id="6" name="Fußzeilenplatzhalter 5"/>
          <p:cNvSpPr>
            <a:spLocks noGrp="1"/>
          </p:cNvSpPr>
          <p:nvPr>
            <p:ph type="ftr" sz="quarter" idx="11"/>
          </p:nvPr>
        </p:nvSpPr>
        <p:spPr/>
        <p:txBody>
          <a:bodyPr/>
          <a:lstStyle>
            <a:lvl1pPr>
              <a:defRPr baseline="0">
                <a:solidFill>
                  <a:srgbClr val="006699"/>
                </a:solidFill>
                <a:latin typeface="Arial" pitchFamily="34" charset="0"/>
                <a:cs typeface="Arial" pitchFamily="34" charset="0"/>
              </a:defRPr>
            </a:lvl1pPr>
          </a:lstStyle>
          <a:p>
            <a:pPr>
              <a:defRPr/>
            </a:pPr>
            <a:r>
              <a:rPr lang="de-DE"/>
              <a:t>Überschrift</a:t>
            </a:r>
          </a:p>
        </p:txBody>
      </p:sp>
      <p:sp>
        <p:nvSpPr>
          <p:cNvPr id="7" name="Foliennummernplatzhalter 6"/>
          <p:cNvSpPr>
            <a:spLocks noGrp="1"/>
          </p:cNvSpPr>
          <p:nvPr>
            <p:ph type="sldNum" sz="quarter" idx="12"/>
          </p:nvPr>
        </p:nvSpPr>
        <p:spPr>
          <a:xfrm>
            <a:off x="8737600" y="6356351"/>
            <a:ext cx="2311400" cy="365125"/>
          </a:xfrm>
        </p:spPr>
        <p:txBody>
          <a:bodyPr/>
          <a:lstStyle>
            <a:lvl1pPr>
              <a:defRPr baseline="0">
                <a:solidFill>
                  <a:srgbClr val="006699"/>
                </a:solidFill>
                <a:latin typeface="Arial" pitchFamily="34" charset="0"/>
                <a:cs typeface="Arial" pitchFamily="34" charset="0"/>
              </a:defRPr>
            </a:lvl1pPr>
          </a:lstStyle>
          <a:p>
            <a:pPr>
              <a:defRPr/>
            </a:pPr>
            <a:fld id="{290CEF51-19E8-478B-BEF0-1DC7FA0543F6}" type="slidenum">
              <a:rPr lang="de-DE"/>
              <a:pPr>
                <a:defRPr/>
              </a:pPr>
              <a:t>‹Nr.›</a:t>
            </a:fld>
            <a:endParaRPr lang="de-DE" dirty="0"/>
          </a:p>
        </p:txBody>
      </p:sp>
    </p:spTree>
    <p:extLst>
      <p:ext uri="{BB962C8B-B14F-4D97-AF65-F5344CB8AC3E}">
        <p14:creationId xmlns:p14="http://schemas.microsoft.com/office/powerpoint/2010/main" val="627977803"/>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Inhalt blauer Rahmen einspaltig">
    <p:bg>
      <p:bgPr>
        <a:solidFill>
          <a:srgbClr val="DEE7EC"/>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142966" y="56148"/>
            <a:ext cx="9906069" cy="745958"/>
          </a:xfrm>
          <a:prstGeom prst="rect">
            <a:avLst/>
          </a:prstGeom>
        </p:spPr>
        <p:txBody>
          <a:bodyPr/>
          <a:lstStyle>
            <a:lvl1pPr>
              <a:defRPr>
                <a:solidFill>
                  <a:srgbClr val="006699"/>
                </a:solidFill>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idx="1"/>
          </p:nvPr>
        </p:nvSpPr>
        <p:spPr>
          <a:xfrm>
            <a:off x="1142966" y="922421"/>
            <a:ext cx="9906069" cy="5325979"/>
          </a:xfrm>
        </p:spPr>
        <p:txBody>
          <a:bodyPr/>
          <a:lstStyle>
            <a:lvl1pPr marL="342900" indent="-342900">
              <a:buFont typeface="Arial" panose="020B0604020202020204" pitchFamily="34" charset="0"/>
              <a:buChar char="•"/>
              <a:defRPr>
                <a:latin typeface="Arial" pitchFamily="34" charset="0"/>
                <a:cs typeface="Arial" pitchFamily="34" charset="0"/>
              </a:defRPr>
            </a:lvl1pPr>
            <a:lvl2pPr marL="914400" indent="-457200">
              <a:buFont typeface="+mj-lt"/>
              <a:buAutoNum type="arabicPeriod"/>
              <a:defRPr sz="22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4" name="Datumsplatzhalter 3"/>
          <p:cNvSpPr>
            <a:spLocks noGrp="1"/>
          </p:cNvSpPr>
          <p:nvPr>
            <p:ph type="dt" sz="half" idx="10"/>
          </p:nvPr>
        </p:nvSpPr>
        <p:spPr>
          <a:xfrm>
            <a:off x="1143001" y="6356351"/>
            <a:ext cx="2173817" cy="365125"/>
          </a:xfrm>
        </p:spPr>
        <p:txBody>
          <a:bodyPr/>
          <a:lstStyle>
            <a:lvl1pPr marL="0" algn="l"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r>
              <a:rPr lang="de-DE"/>
              <a:t>TUW Universitätsratssitzung 17.12.2012</a:t>
            </a:r>
            <a:endParaRPr lang="de-AT" dirty="0"/>
          </a:p>
        </p:txBody>
      </p:sp>
      <p:sp>
        <p:nvSpPr>
          <p:cNvPr id="5" name="Fußzeilenplatzhalter 4"/>
          <p:cNvSpPr>
            <a:spLocks noGrp="1"/>
          </p:cNvSpPr>
          <p:nvPr>
            <p:ph type="ftr" sz="quarter" idx="11"/>
          </p:nvPr>
        </p:nvSpPr>
        <p:spPr/>
        <p:txBody>
          <a:bodyPr/>
          <a:lstStyle>
            <a:lvl1pPr>
              <a:defRPr lang="de-DE" sz="1200" kern="1200" baseline="0">
                <a:solidFill>
                  <a:srgbClr val="006699"/>
                </a:solidFill>
                <a:latin typeface="Arial" pitchFamily="34" charset="0"/>
                <a:ea typeface="+mn-ea"/>
                <a:cs typeface="Arial" pitchFamily="34" charset="0"/>
              </a:defRPr>
            </a:lvl1pPr>
          </a:lstStyle>
          <a:p>
            <a:pPr>
              <a:defRPr/>
            </a:pPr>
            <a:r>
              <a:rPr lang="de-AT" dirty="0"/>
              <a:t>Überschrift</a:t>
            </a:r>
          </a:p>
        </p:txBody>
      </p:sp>
      <p:sp>
        <p:nvSpPr>
          <p:cNvPr id="6" name="Foliennummernplatzhalter 5"/>
          <p:cNvSpPr>
            <a:spLocks noGrp="1"/>
          </p:cNvSpPr>
          <p:nvPr>
            <p:ph type="sldNum" sz="quarter" idx="12"/>
          </p:nvPr>
        </p:nvSpPr>
        <p:spPr>
          <a:xfrm>
            <a:off x="8737600" y="6356351"/>
            <a:ext cx="2311400" cy="365125"/>
          </a:xfrm>
        </p:spPr>
        <p:txBody>
          <a:bodyPr/>
          <a:lstStyle>
            <a:lvl1pPr marL="0" algn="r"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fld id="{9D073F98-E123-416D-A1DA-3C2DB5CE3F68}" type="slidenum">
              <a:rPr lang="de-AT"/>
              <a:pPr>
                <a:defRPr/>
              </a:pPr>
              <a:t>‹Nr.›</a:t>
            </a:fld>
            <a:endParaRPr lang="de-AT" dirty="0"/>
          </a:p>
        </p:txBody>
      </p:sp>
    </p:spTree>
    <p:extLst>
      <p:ext uri="{BB962C8B-B14F-4D97-AF65-F5344CB8AC3E}">
        <p14:creationId xmlns:p14="http://schemas.microsoft.com/office/powerpoint/2010/main" val="288457053"/>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nhalt blauer Rahmen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1142967" y="80212"/>
            <a:ext cx="9906069" cy="705852"/>
          </a:xfrm>
          <a:prstGeom prst="rect">
            <a:avLst/>
          </a:prstGeom>
        </p:spPr>
        <p:txBody>
          <a:bodyPr/>
          <a:lstStyle>
            <a:lvl1pPr>
              <a:defRPr>
                <a:solidFill>
                  <a:srgbClr val="006699"/>
                </a:solidFill>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sz="half" idx="1"/>
          </p:nvPr>
        </p:nvSpPr>
        <p:spPr>
          <a:xfrm>
            <a:off x="1142965" y="914401"/>
            <a:ext cx="4667283" cy="5211764"/>
          </a:xfrm>
        </p:spPr>
        <p:txBody>
          <a:bodyPr/>
          <a:lstStyle>
            <a:lvl1pPr marL="342900" indent="-342900">
              <a:buFont typeface="Arial" panose="020B0604020202020204" pitchFamily="34" charset="0"/>
              <a:buChar char="•"/>
              <a:defRPr sz="2400">
                <a:latin typeface="Arial" pitchFamily="34" charset="0"/>
                <a:cs typeface="Arial" pitchFamily="34" charset="0"/>
              </a:defRPr>
            </a:lvl1pPr>
            <a:lvl2pPr marL="914400" indent="-457200">
              <a:buFont typeface="+mj-lt"/>
              <a:buAutoNum type="arabicPeriod"/>
              <a:defRPr sz="22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381752" y="914401"/>
            <a:ext cx="4667283" cy="5211763"/>
          </a:xfrm>
        </p:spPr>
        <p:txBody>
          <a:bodyPr/>
          <a:lstStyle>
            <a:lvl1pPr marL="342900" indent="-342900">
              <a:buFont typeface="Arial" panose="020B0604020202020204" pitchFamily="34" charset="0"/>
              <a:buChar char="•"/>
              <a:defRPr sz="2400">
                <a:latin typeface="Arial" pitchFamily="34" charset="0"/>
                <a:cs typeface="Arial" pitchFamily="34" charset="0"/>
              </a:defRPr>
            </a:lvl1pPr>
            <a:lvl2pPr marL="914400" indent="-457200">
              <a:buFont typeface="+mj-lt"/>
              <a:buAutoNum type="arabicPeriod"/>
              <a:defRPr sz="22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a:xfrm>
            <a:off x="1143001" y="6356351"/>
            <a:ext cx="2190751" cy="365125"/>
          </a:xfrm>
        </p:spPr>
        <p:txBody>
          <a:bodyPr/>
          <a:lstStyle>
            <a:lvl1pPr>
              <a:defRPr baseline="0">
                <a:solidFill>
                  <a:srgbClr val="006699"/>
                </a:solidFill>
                <a:latin typeface="Arial" pitchFamily="34" charset="0"/>
                <a:cs typeface="Arial" pitchFamily="34" charset="0"/>
              </a:defRPr>
            </a:lvl1pPr>
          </a:lstStyle>
          <a:p>
            <a:pPr>
              <a:defRPr/>
            </a:pPr>
            <a:r>
              <a:rPr lang="de-DE"/>
              <a:t>TUW Universitätsratssitzung 17.12.2012</a:t>
            </a:r>
            <a:endParaRPr lang="de-DE" dirty="0"/>
          </a:p>
        </p:txBody>
      </p:sp>
      <p:sp>
        <p:nvSpPr>
          <p:cNvPr id="6" name="Fußzeilenplatzhalter 5"/>
          <p:cNvSpPr>
            <a:spLocks noGrp="1"/>
          </p:cNvSpPr>
          <p:nvPr>
            <p:ph type="ftr" sz="quarter" idx="11"/>
          </p:nvPr>
        </p:nvSpPr>
        <p:spPr/>
        <p:txBody>
          <a:bodyPr/>
          <a:lstStyle>
            <a:lvl1pPr>
              <a:defRPr baseline="0">
                <a:solidFill>
                  <a:srgbClr val="006699"/>
                </a:solidFill>
                <a:latin typeface="Arial" pitchFamily="34" charset="0"/>
                <a:cs typeface="Arial" pitchFamily="34" charset="0"/>
              </a:defRPr>
            </a:lvl1pPr>
          </a:lstStyle>
          <a:p>
            <a:pPr>
              <a:defRPr/>
            </a:pPr>
            <a:r>
              <a:rPr lang="de-DE"/>
              <a:t>Überschrift</a:t>
            </a:r>
          </a:p>
        </p:txBody>
      </p:sp>
      <p:sp>
        <p:nvSpPr>
          <p:cNvPr id="7" name="Foliennummernplatzhalter 6"/>
          <p:cNvSpPr>
            <a:spLocks noGrp="1"/>
          </p:cNvSpPr>
          <p:nvPr>
            <p:ph type="sldNum" sz="quarter" idx="12"/>
          </p:nvPr>
        </p:nvSpPr>
        <p:spPr>
          <a:xfrm>
            <a:off x="8737600" y="6356351"/>
            <a:ext cx="2311400" cy="365125"/>
          </a:xfrm>
        </p:spPr>
        <p:txBody>
          <a:bodyPr/>
          <a:lstStyle>
            <a:lvl1pPr>
              <a:defRPr baseline="0">
                <a:solidFill>
                  <a:srgbClr val="006699"/>
                </a:solidFill>
                <a:latin typeface="Arial" pitchFamily="34" charset="0"/>
                <a:cs typeface="Arial" pitchFamily="34" charset="0"/>
              </a:defRPr>
            </a:lvl1pPr>
          </a:lstStyle>
          <a:p>
            <a:pPr>
              <a:defRPr/>
            </a:pPr>
            <a:fld id="{290CEF51-19E8-478B-BEF0-1DC7FA0543F6}" type="slidenum">
              <a:rPr lang="de-DE"/>
              <a:pPr>
                <a:defRPr/>
              </a:pPr>
              <a:t>‹Nr.›</a:t>
            </a:fld>
            <a:endParaRPr lang="de-DE" dirty="0"/>
          </a:p>
        </p:txBody>
      </p:sp>
    </p:spTree>
    <p:extLst>
      <p:ext uri="{BB962C8B-B14F-4D97-AF65-F5344CB8AC3E}">
        <p14:creationId xmlns:p14="http://schemas.microsoft.com/office/powerpoint/2010/main" val="141297663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Inhalt blauer Rahmen einspaltig">
    <p:bg>
      <p:bgPr>
        <a:solidFill>
          <a:srgbClr val="DEE7EC"/>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142966" y="56148"/>
            <a:ext cx="9906069" cy="745958"/>
          </a:xfrm>
          <a:prstGeom prst="rect">
            <a:avLst/>
          </a:prstGeom>
        </p:spPr>
        <p:txBody>
          <a:bodyPr/>
          <a:lstStyle>
            <a:lvl1pPr>
              <a:defRPr>
                <a:solidFill>
                  <a:srgbClr val="006699"/>
                </a:solidFill>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idx="1"/>
          </p:nvPr>
        </p:nvSpPr>
        <p:spPr>
          <a:xfrm>
            <a:off x="1142966" y="922421"/>
            <a:ext cx="9906069" cy="5325979"/>
          </a:xfrm>
        </p:spPr>
        <p:txBody>
          <a:bodyPr/>
          <a:lstStyle>
            <a:lvl1pPr marL="342900" indent="-342900">
              <a:buClrTx/>
              <a:buFont typeface="Arial" panose="020B0604020202020204" pitchFamily="34" charset="0"/>
              <a:buChar char="•"/>
              <a:defRPr>
                <a:latin typeface="Arial" pitchFamily="34" charset="0"/>
                <a:cs typeface="Arial" pitchFamily="34" charset="0"/>
              </a:defRPr>
            </a:lvl1pPr>
            <a:lvl2pPr marL="914400" indent="-457200">
              <a:buClrTx/>
              <a:buFont typeface="+mj-lt"/>
              <a:buAutoNum type="arabicPeriod"/>
              <a:defRPr sz="2200">
                <a:latin typeface="Arial" pitchFamily="34" charset="0"/>
                <a:cs typeface="Arial" pitchFamily="34" charset="0"/>
              </a:defRPr>
            </a:lvl2pPr>
            <a:lvl3pPr marL="1143000" indent="-228600">
              <a:buClrTx/>
              <a:buFont typeface="Symbol" panose="05050102010706020507" pitchFamily="18" charset="2"/>
              <a:buChar char="-"/>
              <a:defRPr sz="2000">
                <a:latin typeface="Arial" pitchFamily="34" charset="0"/>
                <a:cs typeface="Arial" pitchFamily="34" charset="0"/>
              </a:defRPr>
            </a:lvl3pPr>
            <a:lvl4pPr marL="1600200" indent="-228600">
              <a:buClrTx/>
              <a:buFont typeface="Symbol" panose="05050102010706020507" pitchFamily="18" charset="2"/>
              <a:buChar char="-"/>
              <a:defRPr sz="1800">
                <a:latin typeface="Arial" pitchFamily="34" charset="0"/>
                <a:cs typeface="Arial" pitchFamily="34" charset="0"/>
              </a:defRPr>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4" name="Datumsplatzhalter 3"/>
          <p:cNvSpPr>
            <a:spLocks noGrp="1"/>
          </p:cNvSpPr>
          <p:nvPr>
            <p:ph type="dt" sz="half" idx="10"/>
          </p:nvPr>
        </p:nvSpPr>
        <p:spPr>
          <a:xfrm>
            <a:off x="1143001" y="6356351"/>
            <a:ext cx="2173817" cy="365125"/>
          </a:xfrm>
        </p:spPr>
        <p:txBody>
          <a:bodyPr/>
          <a:lstStyle>
            <a:lvl1pPr marL="0" algn="l"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r>
              <a:rPr lang="de-DE"/>
              <a:t>TUW Universitätsratssitzung 17.12.2012</a:t>
            </a:r>
            <a:endParaRPr lang="de-AT" dirty="0"/>
          </a:p>
        </p:txBody>
      </p:sp>
      <p:sp>
        <p:nvSpPr>
          <p:cNvPr id="5" name="Fußzeilenplatzhalter 4"/>
          <p:cNvSpPr>
            <a:spLocks noGrp="1"/>
          </p:cNvSpPr>
          <p:nvPr>
            <p:ph type="ftr" sz="quarter" idx="11"/>
          </p:nvPr>
        </p:nvSpPr>
        <p:spPr/>
        <p:txBody>
          <a:bodyPr/>
          <a:lstStyle>
            <a:lvl1pPr>
              <a:defRPr lang="de-DE" sz="1200" kern="1200" baseline="0">
                <a:solidFill>
                  <a:srgbClr val="006699"/>
                </a:solidFill>
                <a:latin typeface="Arial" pitchFamily="34" charset="0"/>
                <a:ea typeface="+mn-ea"/>
                <a:cs typeface="Arial" pitchFamily="34" charset="0"/>
              </a:defRPr>
            </a:lvl1pPr>
          </a:lstStyle>
          <a:p>
            <a:pPr>
              <a:defRPr/>
            </a:pPr>
            <a:r>
              <a:rPr lang="de-AT" dirty="0"/>
              <a:t>Überschrift</a:t>
            </a:r>
          </a:p>
        </p:txBody>
      </p:sp>
      <p:sp>
        <p:nvSpPr>
          <p:cNvPr id="6" name="Foliennummernplatzhalter 5"/>
          <p:cNvSpPr>
            <a:spLocks noGrp="1"/>
          </p:cNvSpPr>
          <p:nvPr>
            <p:ph type="sldNum" sz="quarter" idx="12"/>
          </p:nvPr>
        </p:nvSpPr>
        <p:spPr>
          <a:xfrm>
            <a:off x="8737600" y="6356351"/>
            <a:ext cx="2311400" cy="365125"/>
          </a:xfrm>
        </p:spPr>
        <p:txBody>
          <a:bodyPr/>
          <a:lstStyle>
            <a:lvl1pPr marL="0" algn="r"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fld id="{9D073F98-E123-416D-A1DA-3C2DB5CE3F68}" type="slidenum">
              <a:rPr lang="de-AT"/>
              <a:pPr>
                <a:defRPr/>
              </a:pPr>
              <a:t>‹Nr.›</a:t>
            </a:fld>
            <a:endParaRPr lang="de-AT" dirty="0"/>
          </a:p>
        </p:txBody>
      </p:sp>
    </p:spTree>
    <p:extLst>
      <p:ext uri="{BB962C8B-B14F-4D97-AF65-F5344CB8AC3E}">
        <p14:creationId xmlns:p14="http://schemas.microsoft.com/office/powerpoint/2010/main" val="911399327"/>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1_Inhalt blauer Rahmen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1142967" y="80212"/>
            <a:ext cx="9906069" cy="705852"/>
          </a:xfrm>
          <a:prstGeom prst="rect">
            <a:avLst/>
          </a:prstGeom>
        </p:spPr>
        <p:txBody>
          <a:bodyPr/>
          <a:lstStyle>
            <a:lvl1pPr>
              <a:defRPr>
                <a:solidFill>
                  <a:srgbClr val="006699"/>
                </a:solidFill>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sz="half" idx="1"/>
          </p:nvPr>
        </p:nvSpPr>
        <p:spPr>
          <a:xfrm>
            <a:off x="1142965" y="914401"/>
            <a:ext cx="4667283" cy="5211764"/>
          </a:xfrm>
        </p:spPr>
        <p:txBody>
          <a:bodyPr/>
          <a:lstStyle>
            <a:lvl1pPr marL="457200" indent="-457200">
              <a:buClrTx/>
              <a:buFont typeface="Arial" panose="020B0604020202020204" pitchFamily="34" charset="0"/>
              <a:buChar char="•"/>
              <a:defRPr sz="2400">
                <a:latin typeface="Arial" pitchFamily="34" charset="0"/>
                <a:cs typeface="Arial" pitchFamily="34" charset="0"/>
              </a:defRPr>
            </a:lvl1pPr>
            <a:lvl2pPr marL="914400" indent="-457200">
              <a:buClrTx/>
              <a:buFont typeface="+mj-lt"/>
              <a:buAutoNum type="arabicPeriod"/>
              <a:defRPr sz="2200">
                <a:latin typeface="Arial" pitchFamily="34" charset="0"/>
                <a:cs typeface="Arial" pitchFamily="34" charset="0"/>
              </a:defRPr>
            </a:lvl2pPr>
            <a:lvl3pPr marL="1371600" indent="-457200">
              <a:buClrTx/>
              <a:buFont typeface="Symbol" panose="05050102010706020507" pitchFamily="18" charset="2"/>
              <a:buChar char="-"/>
              <a:defRPr sz="2000">
                <a:latin typeface="Arial" pitchFamily="34" charset="0"/>
                <a:cs typeface="Arial" pitchFamily="34" charset="0"/>
              </a:defRPr>
            </a:lvl3pPr>
            <a:lvl4pPr marL="1714500" indent="-342900">
              <a:buClrTx/>
              <a:buFont typeface="Symbol" panose="05050102010706020507" pitchFamily="18" charset="2"/>
              <a:buChar char="-"/>
              <a:defRPr sz="18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381752" y="914401"/>
            <a:ext cx="4667283" cy="5211763"/>
          </a:xfrm>
        </p:spPr>
        <p:txBody>
          <a:bodyPr/>
          <a:lstStyle>
            <a:lvl1pPr marL="342900" indent="-342900">
              <a:buClrTx/>
              <a:buFont typeface="Arial" panose="020B0604020202020204" pitchFamily="34" charset="0"/>
              <a:buChar char="•"/>
              <a:defRPr sz="2400">
                <a:latin typeface="Arial" pitchFamily="34" charset="0"/>
                <a:cs typeface="Arial" pitchFamily="34" charset="0"/>
              </a:defRPr>
            </a:lvl1pPr>
            <a:lvl2pPr marL="914400" indent="-457200">
              <a:buClrTx/>
              <a:buFont typeface="+mj-lt"/>
              <a:buAutoNum type="arabicPeriod"/>
              <a:defRPr sz="2200">
                <a:latin typeface="Arial" pitchFamily="34" charset="0"/>
                <a:cs typeface="Arial" pitchFamily="34" charset="0"/>
              </a:defRPr>
            </a:lvl2pPr>
            <a:lvl3pPr marL="1257300" indent="-342900">
              <a:buClrTx/>
              <a:buFont typeface="Symbol" panose="05050102010706020507" pitchFamily="18" charset="2"/>
              <a:buChar char="-"/>
              <a:defRPr sz="2000">
                <a:latin typeface="Arial" pitchFamily="34" charset="0"/>
                <a:cs typeface="Arial" pitchFamily="34" charset="0"/>
              </a:defRPr>
            </a:lvl3pPr>
            <a:lvl4pPr marL="1657350" indent="-285750">
              <a:buClrTx/>
              <a:buFont typeface="Symbol" panose="05050102010706020507" pitchFamily="18" charset="2"/>
              <a:buChar char="-"/>
              <a:defRPr sz="18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a:xfrm>
            <a:off x="1143001" y="6356351"/>
            <a:ext cx="2190751" cy="365125"/>
          </a:xfrm>
        </p:spPr>
        <p:txBody>
          <a:bodyPr/>
          <a:lstStyle>
            <a:lvl1pPr>
              <a:defRPr baseline="0">
                <a:solidFill>
                  <a:srgbClr val="006699"/>
                </a:solidFill>
                <a:latin typeface="Arial" pitchFamily="34" charset="0"/>
                <a:cs typeface="Arial" pitchFamily="34" charset="0"/>
              </a:defRPr>
            </a:lvl1pPr>
          </a:lstStyle>
          <a:p>
            <a:pPr>
              <a:defRPr/>
            </a:pPr>
            <a:r>
              <a:rPr lang="de-DE"/>
              <a:t>TUW Universitätsratssitzung 17.12.2012</a:t>
            </a:r>
            <a:endParaRPr lang="de-DE" dirty="0"/>
          </a:p>
        </p:txBody>
      </p:sp>
      <p:sp>
        <p:nvSpPr>
          <p:cNvPr id="6" name="Fußzeilenplatzhalter 5"/>
          <p:cNvSpPr>
            <a:spLocks noGrp="1"/>
          </p:cNvSpPr>
          <p:nvPr>
            <p:ph type="ftr" sz="quarter" idx="11"/>
          </p:nvPr>
        </p:nvSpPr>
        <p:spPr/>
        <p:txBody>
          <a:bodyPr/>
          <a:lstStyle>
            <a:lvl1pPr>
              <a:defRPr baseline="0">
                <a:solidFill>
                  <a:srgbClr val="006699"/>
                </a:solidFill>
                <a:latin typeface="Arial" pitchFamily="34" charset="0"/>
                <a:cs typeface="Arial" pitchFamily="34" charset="0"/>
              </a:defRPr>
            </a:lvl1pPr>
          </a:lstStyle>
          <a:p>
            <a:pPr>
              <a:defRPr/>
            </a:pPr>
            <a:r>
              <a:rPr lang="de-DE"/>
              <a:t>Überschrift</a:t>
            </a:r>
          </a:p>
        </p:txBody>
      </p:sp>
      <p:sp>
        <p:nvSpPr>
          <p:cNvPr id="7" name="Foliennummernplatzhalter 6"/>
          <p:cNvSpPr>
            <a:spLocks noGrp="1"/>
          </p:cNvSpPr>
          <p:nvPr>
            <p:ph type="sldNum" sz="quarter" idx="12"/>
          </p:nvPr>
        </p:nvSpPr>
        <p:spPr>
          <a:xfrm>
            <a:off x="8737600" y="6356351"/>
            <a:ext cx="2311400" cy="365125"/>
          </a:xfrm>
        </p:spPr>
        <p:txBody>
          <a:bodyPr/>
          <a:lstStyle>
            <a:lvl1pPr>
              <a:defRPr baseline="0">
                <a:solidFill>
                  <a:srgbClr val="006699"/>
                </a:solidFill>
                <a:latin typeface="Arial" pitchFamily="34" charset="0"/>
                <a:cs typeface="Arial" pitchFamily="34" charset="0"/>
              </a:defRPr>
            </a:lvl1pPr>
          </a:lstStyle>
          <a:p>
            <a:pPr>
              <a:defRPr/>
            </a:pPr>
            <a:fld id="{290CEF51-19E8-478B-BEF0-1DC7FA0543F6}" type="slidenum">
              <a:rPr lang="de-DE"/>
              <a:pPr>
                <a:defRPr/>
              </a:pPr>
              <a:t>‹Nr.›</a:t>
            </a:fld>
            <a:endParaRPr lang="de-DE" dirty="0"/>
          </a:p>
        </p:txBody>
      </p:sp>
    </p:spTree>
    <p:extLst>
      <p:ext uri="{BB962C8B-B14F-4D97-AF65-F5344CB8AC3E}">
        <p14:creationId xmlns:p14="http://schemas.microsoft.com/office/powerpoint/2010/main" val="47920894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Inhalt blauer Rahmen einspaltig">
    <p:spTree>
      <p:nvGrpSpPr>
        <p:cNvPr id="1" name=""/>
        <p:cNvGrpSpPr/>
        <p:nvPr/>
      </p:nvGrpSpPr>
      <p:grpSpPr>
        <a:xfrm>
          <a:off x="0" y="0"/>
          <a:ext cx="0" cy="0"/>
          <a:chOff x="0" y="0"/>
          <a:chExt cx="0" cy="0"/>
        </a:xfrm>
      </p:grpSpPr>
      <p:sp>
        <p:nvSpPr>
          <p:cNvPr id="2" name="Titel 1"/>
          <p:cNvSpPr>
            <a:spLocks noGrp="1"/>
          </p:cNvSpPr>
          <p:nvPr>
            <p:ph type="title"/>
          </p:nvPr>
        </p:nvSpPr>
        <p:spPr>
          <a:xfrm>
            <a:off x="1295467" y="-1"/>
            <a:ext cx="10896533" cy="1198485"/>
          </a:xfrm>
          <a:prstGeom prst="rect">
            <a:avLst/>
          </a:prstGeom>
        </p:spPr>
        <p:txBody>
          <a:bodyPr lIns="360000" rIns="360000" anchor="ctr" anchorCtr="0"/>
          <a:lstStyle>
            <a:lvl1pPr>
              <a:defRPr>
                <a:latin typeface="+mn-lt"/>
                <a:cs typeface="Arial" pitchFamily="34" charset="0"/>
              </a:defRPr>
            </a:lvl1pPr>
          </a:lstStyle>
          <a:p>
            <a:r>
              <a:rPr lang="de-DE" dirty="0"/>
              <a:t>Titelmasterformat durch Klicken bearbeiten</a:t>
            </a:r>
          </a:p>
        </p:txBody>
      </p:sp>
      <p:sp>
        <p:nvSpPr>
          <p:cNvPr id="3" name="Inhaltsplatzhalter 2"/>
          <p:cNvSpPr>
            <a:spLocks noGrp="1"/>
          </p:cNvSpPr>
          <p:nvPr>
            <p:ph idx="1"/>
          </p:nvPr>
        </p:nvSpPr>
        <p:spPr>
          <a:xfrm>
            <a:off x="0" y="1389440"/>
            <a:ext cx="12192000" cy="4860000"/>
          </a:xfrm>
        </p:spPr>
        <p:txBody>
          <a:bodyPr lIns="360000" rIns="360000"/>
          <a:lstStyle>
            <a:lvl1pPr>
              <a:buNone/>
              <a:defRPr>
                <a:latin typeface="+mn-lt"/>
                <a:cs typeface="Arial" pitchFamily="34" charset="0"/>
              </a:defRPr>
            </a:lvl1pPr>
            <a:lvl2pPr>
              <a:defRPr>
                <a:latin typeface="+mn-lt"/>
                <a:cs typeface="Arial" pitchFamily="34" charset="0"/>
              </a:defRPr>
            </a:lvl2pPr>
            <a:lvl3pPr>
              <a:defRPr>
                <a:latin typeface="+mn-lt"/>
                <a:cs typeface="Arial" pitchFamily="34" charset="0"/>
              </a:defRPr>
            </a:lvl3pPr>
            <a:lvl4pPr>
              <a:defRPr>
                <a:latin typeface="+mn-lt"/>
                <a:cs typeface="Arial" pitchFamily="34" charset="0"/>
              </a:defRPr>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6" name="Foliennummernplatzhalter 5"/>
          <p:cNvSpPr>
            <a:spLocks noGrp="1"/>
          </p:cNvSpPr>
          <p:nvPr>
            <p:ph type="sldNum" sz="quarter" idx="12"/>
          </p:nvPr>
        </p:nvSpPr>
        <p:spPr>
          <a:xfrm>
            <a:off x="11508051" y="6480001"/>
            <a:ext cx="638477" cy="365125"/>
          </a:xfrm>
        </p:spPr>
        <p:txBody>
          <a:bodyPr/>
          <a:lstStyle>
            <a:lvl1pPr>
              <a:defRPr>
                <a:solidFill>
                  <a:srgbClr val="006699"/>
                </a:solidFill>
                <a:latin typeface="+mn-lt"/>
              </a:defRPr>
            </a:lvl1pPr>
          </a:lstStyle>
          <a:p>
            <a:fld id="{AB021C44-5CE4-484C-96FE-A7CA3D38A5F0}" type="slidenum">
              <a:rPr lang="de-AT" altLang="de-DE" smtClean="0"/>
              <a:pPr/>
              <a:t>‹Nr.›</a:t>
            </a:fld>
            <a:endParaRPr lang="de-AT" altLang="de-DE"/>
          </a:p>
        </p:txBody>
      </p:sp>
      <p:sp>
        <p:nvSpPr>
          <p:cNvPr id="7" name="Fußzeilenplatzhalter 3"/>
          <p:cNvSpPr txBox="1">
            <a:spLocks/>
          </p:cNvSpPr>
          <p:nvPr userDrawn="1"/>
        </p:nvSpPr>
        <p:spPr>
          <a:xfrm>
            <a:off x="0" y="6480001"/>
            <a:ext cx="11508051" cy="365125"/>
          </a:xfrm>
          <a:prstGeom prst="rect">
            <a:avLst/>
          </a:prstGeom>
        </p:spPr>
        <p:txBody>
          <a:bodyPr vert="horz" lIns="91440" tIns="45720" rIns="91440" bIns="45720" rtlCol="0" anchor="ctr"/>
          <a:lstStyle>
            <a:defPPr>
              <a:defRPr lang="de-DE"/>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endParaRPr lang="de-AT" sz="1200" dirty="0"/>
          </a:p>
        </p:txBody>
      </p:sp>
    </p:spTree>
    <p:extLst>
      <p:ext uri="{BB962C8B-B14F-4D97-AF65-F5344CB8AC3E}">
        <p14:creationId xmlns:p14="http://schemas.microsoft.com/office/powerpoint/2010/main" val="31792744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alt blauer Rahmen zweispalti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0" y="1620000"/>
            <a:ext cx="6096000" cy="4545304"/>
          </a:xfrm>
        </p:spPr>
        <p:txBody>
          <a:bodyPr lIns="360000" rIns="180000"/>
          <a:lstStyle>
            <a:lvl1pPr>
              <a:defRPr sz="2400">
                <a:latin typeface="+mn-lt"/>
                <a:cs typeface="Arial" pitchFamily="34" charset="0"/>
              </a:defRPr>
            </a:lvl1pPr>
            <a:lvl2pPr>
              <a:defRPr sz="2000">
                <a:latin typeface="+mn-lt"/>
                <a:cs typeface="Arial" pitchFamily="34" charset="0"/>
              </a:defRPr>
            </a:lvl2pPr>
            <a:lvl3pPr>
              <a:defRPr sz="1800">
                <a:latin typeface="+mn-lt"/>
                <a:cs typeface="Arial" pitchFamily="34" charset="0"/>
              </a:defRPr>
            </a:lvl3pPr>
            <a:lvl4pPr>
              <a:defRPr sz="1600">
                <a:latin typeface="+mn-lt"/>
                <a:cs typeface="Arial" pitchFamily="34" charset="0"/>
              </a:defRPr>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119673" y="1620000"/>
            <a:ext cx="6024979" cy="4558858"/>
          </a:xfrm>
        </p:spPr>
        <p:txBody>
          <a:bodyPr lIns="180000" rIns="360000"/>
          <a:lstStyle>
            <a:lvl1pPr>
              <a:defRPr sz="2400">
                <a:latin typeface="+mn-lt"/>
                <a:cs typeface="Arial" pitchFamily="34" charset="0"/>
              </a:defRPr>
            </a:lvl1pPr>
            <a:lvl2pPr>
              <a:defRPr sz="2000">
                <a:latin typeface="+mn-lt"/>
                <a:cs typeface="Arial" pitchFamily="34" charset="0"/>
              </a:defRPr>
            </a:lvl2pPr>
            <a:lvl3pPr>
              <a:defRPr sz="1800">
                <a:latin typeface="+mn-lt"/>
                <a:cs typeface="Arial" pitchFamily="34" charset="0"/>
              </a:defRPr>
            </a:lvl3pPr>
            <a:lvl4pPr>
              <a:defRPr sz="1600">
                <a:latin typeface="+mn-lt"/>
                <a:cs typeface="Arial" pitchFamily="34" charset="0"/>
              </a:defRPr>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8" name="Datumsplatzhalter 3"/>
          <p:cNvSpPr txBox="1">
            <a:spLocks/>
          </p:cNvSpPr>
          <p:nvPr userDrawn="1"/>
        </p:nvSpPr>
        <p:spPr>
          <a:xfrm>
            <a:off x="1" y="6480001"/>
            <a:ext cx="1871531" cy="365125"/>
          </a:xfrm>
          <a:prstGeom prst="rect">
            <a:avLst/>
          </a:prstGeom>
        </p:spPr>
        <p:txBody>
          <a:bodyPr vert="horz" lIns="360000" tIns="45720" rIns="90000" bIns="45720" rtlCol="0" anchor="ctr"/>
          <a:lstStyle>
            <a:defPPr>
              <a:defRPr lang="de-DE"/>
            </a:defPPr>
            <a:lvl1pPr marL="0" algn="l" defTabSz="914400" rtl="0" eaLnBrk="1" fontAlgn="auto" latinLnBrk="0" hangingPunct="1">
              <a:spcBef>
                <a:spcPts val="0"/>
              </a:spcBef>
              <a:spcAft>
                <a:spcPts val="0"/>
              </a:spcAft>
              <a:defRPr lang="de-DE" sz="1200" kern="1200" baseline="0">
                <a:solidFill>
                  <a:srgbClr val="006699"/>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DC0F1FDD-6245-4764-846C-43C3C47CF167}" type="datetimeFigureOut">
              <a:rPr lang="de-AT" sz="1200" smtClean="0"/>
              <a:pPr>
                <a:defRPr/>
              </a:pPr>
              <a:t>12.11.2020</a:t>
            </a:fld>
            <a:endParaRPr lang="de-AT" sz="1200" dirty="0"/>
          </a:p>
        </p:txBody>
      </p:sp>
      <p:sp>
        <p:nvSpPr>
          <p:cNvPr id="9" name="Foliennummernplatzhalter 5"/>
          <p:cNvSpPr txBox="1">
            <a:spLocks/>
          </p:cNvSpPr>
          <p:nvPr userDrawn="1"/>
        </p:nvSpPr>
        <p:spPr>
          <a:xfrm>
            <a:off x="11472597" y="6480001"/>
            <a:ext cx="726803" cy="365125"/>
          </a:xfrm>
          <a:prstGeom prst="rect">
            <a:avLst/>
          </a:prstGeom>
        </p:spPr>
        <p:txBody>
          <a:bodyPr vert="horz" wrap="square" lIns="91440" tIns="45720" rIns="91440" bIns="45720" numCol="1" anchor="ctr" anchorCtr="0" compatLnSpc="1">
            <a:prstTxWarp prst="textNoShape">
              <a:avLst/>
            </a:prstTxWarp>
          </a:bodyPr>
          <a:lstStyle>
            <a:defPPr>
              <a:defRPr lang="de-DE"/>
            </a:defPPr>
            <a:lvl1pPr algn="r" rtl="0" fontAlgn="base">
              <a:spcBef>
                <a:spcPct val="0"/>
              </a:spcBef>
              <a:spcAft>
                <a:spcPct val="0"/>
              </a:spcAft>
              <a:defRPr sz="1200" kern="1200">
                <a:solidFill>
                  <a:srgbClr val="00669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AB021C44-5CE4-484C-96FE-A7CA3D38A5F0}" type="slidenum">
              <a:rPr lang="de-AT" altLang="de-DE" sz="1200" smtClean="0"/>
              <a:pPr/>
              <a:t>‹Nr.›</a:t>
            </a:fld>
            <a:endParaRPr lang="de-AT" altLang="de-DE" sz="1200"/>
          </a:p>
        </p:txBody>
      </p:sp>
      <p:sp>
        <p:nvSpPr>
          <p:cNvPr id="10" name="Fußzeilenplatzhalter 4"/>
          <p:cNvSpPr>
            <a:spLocks noGrp="1"/>
          </p:cNvSpPr>
          <p:nvPr>
            <p:ph type="ftr" sz="quarter" idx="11"/>
          </p:nvPr>
        </p:nvSpPr>
        <p:spPr>
          <a:xfrm>
            <a:off x="1893903" y="6480001"/>
            <a:ext cx="8426567" cy="365125"/>
          </a:xfrm>
        </p:spPr>
        <p:txBody>
          <a:bodyPr/>
          <a:lstStyle>
            <a:lvl1pPr>
              <a:defRPr lang="de-DE" sz="1200" kern="1200" baseline="0">
                <a:solidFill>
                  <a:srgbClr val="006699"/>
                </a:solidFill>
                <a:latin typeface="Arial" pitchFamily="34" charset="0"/>
                <a:ea typeface="+mn-ea"/>
                <a:cs typeface="Arial" pitchFamily="34" charset="0"/>
              </a:defRPr>
            </a:lvl1pPr>
          </a:lstStyle>
          <a:p>
            <a:pPr>
              <a:defRPr/>
            </a:pPr>
            <a:r>
              <a:rPr lang="de-AT"/>
              <a:t>Überschrift</a:t>
            </a:r>
            <a:endParaRPr lang="de-AT" dirty="0"/>
          </a:p>
        </p:txBody>
      </p:sp>
      <p:sp>
        <p:nvSpPr>
          <p:cNvPr id="11" name="Titel 1"/>
          <p:cNvSpPr txBox="1">
            <a:spLocks/>
          </p:cNvSpPr>
          <p:nvPr userDrawn="1"/>
        </p:nvSpPr>
        <p:spPr>
          <a:xfrm>
            <a:off x="1295467" y="-1"/>
            <a:ext cx="10896533" cy="1198485"/>
          </a:xfrm>
          <a:prstGeom prst="rect">
            <a:avLst/>
          </a:prstGeom>
        </p:spPr>
        <p:txBody>
          <a:bodyPr lIns="360000" rIns="360000" anchor="ctr" anchorCtr="0"/>
          <a:lstStyle>
            <a:lvl1pPr algn="l" rtl="0" eaLnBrk="0" fontAlgn="base" hangingPunct="0">
              <a:spcBef>
                <a:spcPct val="0"/>
              </a:spcBef>
              <a:spcAft>
                <a:spcPct val="0"/>
              </a:spcAft>
              <a:defRPr sz="3600" kern="1200">
                <a:solidFill>
                  <a:schemeClr val="tx1"/>
                </a:solidFill>
                <a:latin typeface="+mn-lt"/>
                <a:ea typeface="+mj-ea"/>
                <a:cs typeface="Arial" pitchFamily="34" charset="0"/>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a:lstStyle>
          <a:p>
            <a:r>
              <a:rPr lang="de-DE" sz="3600" dirty="0"/>
              <a:t>Titelmasterformat durch Klicken bearbeiten</a:t>
            </a:r>
          </a:p>
        </p:txBody>
      </p:sp>
    </p:spTree>
    <p:extLst>
      <p:ext uri="{BB962C8B-B14F-4D97-AF65-F5344CB8AC3E}">
        <p14:creationId xmlns:p14="http://schemas.microsoft.com/office/powerpoint/2010/main" val="185589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Inhalt blauer Rahmen einspaltig">
    <p:spTree>
      <p:nvGrpSpPr>
        <p:cNvPr id="1" name=""/>
        <p:cNvGrpSpPr/>
        <p:nvPr/>
      </p:nvGrpSpPr>
      <p:grpSpPr>
        <a:xfrm>
          <a:off x="0" y="0"/>
          <a:ext cx="0" cy="0"/>
          <a:chOff x="0" y="0"/>
          <a:chExt cx="0" cy="0"/>
        </a:xfrm>
      </p:grpSpPr>
      <p:sp>
        <p:nvSpPr>
          <p:cNvPr id="2" name="Titel 1"/>
          <p:cNvSpPr>
            <a:spLocks noGrp="1"/>
          </p:cNvSpPr>
          <p:nvPr>
            <p:ph type="title"/>
          </p:nvPr>
        </p:nvSpPr>
        <p:spPr>
          <a:xfrm>
            <a:off x="1295467" y="-1"/>
            <a:ext cx="10896533" cy="1198485"/>
          </a:xfrm>
          <a:prstGeom prst="rect">
            <a:avLst/>
          </a:prstGeom>
        </p:spPr>
        <p:txBody>
          <a:bodyPr lIns="360000" rIns="360000" anchor="ctr" anchorCtr="0"/>
          <a:lstStyle>
            <a:lvl1pPr>
              <a:defRPr>
                <a:latin typeface="+mn-lt"/>
                <a:cs typeface="Arial" pitchFamily="34" charset="0"/>
              </a:defRPr>
            </a:lvl1pPr>
          </a:lstStyle>
          <a:p>
            <a:r>
              <a:rPr lang="de-DE" dirty="0"/>
              <a:t>Titelmasterformat durch Klicken bearbeiten</a:t>
            </a:r>
          </a:p>
        </p:txBody>
      </p:sp>
      <p:sp>
        <p:nvSpPr>
          <p:cNvPr id="3" name="Inhaltsplatzhalter 2"/>
          <p:cNvSpPr>
            <a:spLocks noGrp="1"/>
          </p:cNvSpPr>
          <p:nvPr>
            <p:ph idx="1"/>
          </p:nvPr>
        </p:nvSpPr>
        <p:spPr>
          <a:xfrm>
            <a:off x="49679" y="1389440"/>
            <a:ext cx="12192000" cy="4860000"/>
          </a:xfrm>
        </p:spPr>
        <p:txBody>
          <a:bodyPr lIns="360000" rIns="360000"/>
          <a:lstStyle>
            <a:lvl1pPr>
              <a:buNone/>
              <a:defRPr>
                <a:latin typeface="+mn-lt"/>
                <a:cs typeface="Arial" pitchFamily="34" charset="0"/>
              </a:defRPr>
            </a:lvl1pPr>
            <a:lvl2pPr>
              <a:defRPr>
                <a:latin typeface="+mn-lt"/>
                <a:cs typeface="Arial" pitchFamily="34" charset="0"/>
              </a:defRPr>
            </a:lvl2pPr>
            <a:lvl3pPr>
              <a:defRPr>
                <a:latin typeface="+mn-lt"/>
                <a:cs typeface="Arial" pitchFamily="34" charset="0"/>
              </a:defRPr>
            </a:lvl3pPr>
            <a:lvl4pPr>
              <a:defRPr>
                <a:latin typeface="+mn-lt"/>
                <a:cs typeface="Arial" pitchFamily="34" charset="0"/>
              </a:defRPr>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6" name="Foliennummernplatzhalter 5"/>
          <p:cNvSpPr>
            <a:spLocks noGrp="1"/>
          </p:cNvSpPr>
          <p:nvPr>
            <p:ph type="sldNum" sz="quarter" idx="12"/>
          </p:nvPr>
        </p:nvSpPr>
        <p:spPr>
          <a:xfrm>
            <a:off x="11508051" y="6480001"/>
            <a:ext cx="638477" cy="365125"/>
          </a:xfrm>
        </p:spPr>
        <p:txBody>
          <a:bodyPr/>
          <a:lstStyle>
            <a:lvl1pPr>
              <a:defRPr>
                <a:solidFill>
                  <a:srgbClr val="006699"/>
                </a:solidFill>
                <a:latin typeface="+mn-lt"/>
              </a:defRPr>
            </a:lvl1pPr>
          </a:lstStyle>
          <a:p>
            <a:fld id="{AB021C44-5CE4-484C-96FE-A7CA3D38A5F0}" type="slidenum">
              <a:rPr lang="de-AT" altLang="de-DE" smtClean="0"/>
              <a:pPr/>
              <a:t>‹Nr.›</a:t>
            </a:fld>
            <a:endParaRPr lang="de-AT" altLang="de-DE"/>
          </a:p>
        </p:txBody>
      </p:sp>
      <p:sp>
        <p:nvSpPr>
          <p:cNvPr id="7" name="Fußzeilenplatzhalter 3"/>
          <p:cNvSpPr txBox="1">
            <a:spLocks/>
          </p:cNvSpPr>
          <p:nvPr userDrawn="1"/>
        </p:nvSpPr>
        <p:spPr>
          <a:xfrm>
            <a:off x="239349" y="6520260"/>
            <a:ext cx="11041227" cy="365125"/>
          </a:xfrm>
          <a:prstGeom prst="rect">
            <a:avLst/>
          </a:prstGeom>
        </p:spPr>
        <p:txBody>
          <a:bodyPr vert="horz" lIns="91440" tIns="45720" rIns="91440" bIns="45720" rtlCol="0" anchor="ctr"/>
          <a:lstStyle>
            <a:defPPr>
              <a:defRPr lang="de-DE"/>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endParaRPr lang="de-AT" sz="1200" dirty="0"/>
          </a:p>
        </p:txBody>
      </p:sp>
    </p:spTree>
    <p:extLst>
      <p:ext uri="{BB962C8B-B14F-4D97-AF65-F5344CB8AC3E}">
        <p14:creationId xmlns:p14="http://schemas.microsoft.com/office/powerpoint/2010/main" val="35414383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halt blauer Rahmen zweispalti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0" y="1620000"/>
            <a:ext cx="6096000" cy="4545304"/>
          </a:xfrm>
        </p:spPr>
        <p:txBody>
          <a:bodyPr lIns="360000" rIns="180000"/>
          <a:lstStyle>
            <a:lvl1pPr>
              <a:defRPr sz="2400">
                <a:latin typeface="+mn-lt"/>
                <a:cs typeface="Arial" pitchFamily="34" charset="0"/>
              </a:defRPr>
            </a:lvl1pPr>
            <a:lvl2pPr>
              <a:defRPr sz="2000">
                <a:latin typeface="+mn-lt"/>
                <a:cs typeface="Arial" pitchFamily="34" charset="0"/>
              </a:defRPr>
            </a:lvl2pPr>
            <a:lvl3pPr>
              <a:defRPr sz="1800">
                <a:latin typeface="+mn-lt"/>
                <a:cs typeface="Arial" pitchFamily="34" charset="0"/>
              </a:defRPr>
            </a:lvl3pPr>
            <a:lvl4pPr>
              <a:defRPr sz="1600">
                <a:latin typeface="+mn-lt"/>
                <a:cs typeface="Arial" pitchFamily="34" charset="0"/>
              </a:defRPr>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119673" y="1620000"/>
            <a:ext cx="6024979" cy="4558858"/>
          </a:xfrm>
        </p:spPr>
        <p:txBody>
          <a:bodyPr lIns="180000" rIns="360000"/>
          <a:lstStyle>
            <a:lvl1pPr>
              <a:defRPr sz="2400">
                <a:latin typeface="+mn-lt"/>
                <a:cs typeface="Arial" pitchFamily="34" charset="0"/>
              </a:defRPr>
            </a:lvl1pPr>
            <a:lvl2pPr>
              <a:defRPr sz="2000">
                <a:latin typeface="+mn-lt"/>
                <a:cs typeface="Arial" pitchFamily="34" charset="0"/>
              </a:defRPr>
            </a:lvl2pPr>
            <a:lvl3pPr>
              <a:defRPr sz="1800">
                <a:latin typeface="+mn-lt"/>
                <a:cs typeface="Arial" pitchFamily="34" charset="0"/>
              </a:defRPr>
            </a:lvl3pPr>
            <a:lvl4pPr>
              <a:defRPr sz="1600">
                <a:latin typeface="+mn-lt"/>
                <a:cs typeface="Arial" pitchFamily="34" charset="0"/>
              </a:defRPr>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8" name="Datumsplatzhalter 3"/>
          <p:cNvSpPr txBox="1">
            <a:spLocks/>
          </p:cNvSpPr>
          <p:nvPr userDrawn="1"/>
        </p:nvSpPr>
        <p:spPr>
          <a:xfrm>
            <a:off x="1" y="6480001"/>
            <a:ext cx="1871531" cy="365125"/>
          </a:xfrm>
          <a:prstGeom prst="rect">
            <a:avLst/>
          </a:prstGeom>
        </p:spPr>
        <p:txBody>
          <a:bodyPr vert="horz" lIns="360000" tIns="45720" rIns="90000" bIns="45720" rtlCol="0" anchor="ctr"/>
          <a:lstStyle>
            <a:defPPr>
              <a:defRPr lang="de-DE"/>
            </a:defPPr>
            <a:lvl1pPr marL="0" algn="l" defTabSz="914400" rtl="0" eaLnBrk="1" fontAlgn="auto" latinLnBrk="0" hangingPunct="1">
              <a:spcBef>
                <a:spcPts val="0"/>
              </a:spcBef>
              <a:spcAft>
                <a:spcPts val="0"/>
              </a:spcAft>
              <a:defRPr lang="de-DE" sz="1200" kern="1200" baseline="0">
                <a:solidFill>
                  <a:srgbClr val="006699"/>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DC0F1FDD-6245-4764-846C-43C3C47CF167}" type="datetimeFigureOut">
              <a:rPr lang="de-AT" sz="1200" smtClean="0"/>
              <a:pPr>
                <a:defRPr/>
              </a:pPr>
              <a:t>12.11.2020</a:t>
            </a:fld>
            <a:endParaRPr lang="de-AT" sz="1200" dirty="0"/>
          </a:p>
        </p:txBody>
      </p:sp>
      <p:sp>
        <p:nvSpPr>
          <p:cNvPr id="9" name="Foliennummernplatzhalter 5"/>
          <p:cNvSpPr txBox="1">
            <a:spLocks/>
          </p:cNvSpPr>
          <p:nvPr userDrawn="1"/>
        </p:nvSpPr>
        <p:spPr>
          <a:xfrm>
            <a:off x="11472597" y="6480001"/>
            <a:ext cx="726803" cy="365125"/>
          </a:xfrm>
          <a:prstGeom prst="rect">
            <a:avLst/>
          </a:prstGeom>
        </p:spPr>
        <p:txBody>
          <a:bodyPr vert="horz" wrap="square" lIns="91440" tIns="45720" rIns="91440" bIns="45720" numCol="1" anchor="ctr" anchorCtr="0" compatLnSpc="1">
            <a:prstTxWarp prst="textNoShape">
              <a:avLst/>
            </a:prstTxWarp>
          </a:bodyPr>
          <a:lstStyle>
            <a:defPPr>
              <a:defRPr lang="de-DE"/>
            </a:defPPr>
            <a:lvl1pPr algn="r" rtl="0" fontAlgn="base">
              <a:spcBef>
                <a:spcPct val="0"/>
              </a:spcBef>
              <a:spcAft>
                <a:spcPct val="0"/>
              </a:spcAft>
              <a:defRPr sz="1200" kern="1200">
                <a:solidFill>
                  <a:srgbClr val="00669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AB021C44-5CE4-484C-96FE-A7CA3D38A5F0}" type="slidenum">
              <a:rPr lang="de-AT" altLang="de-DE" sz="1200" smtClean="0"/>
              <a:pPr/>
              <a:t>‹Nr.›</a:t>
            </a:fld>
            <a:endParaRPr lang="de-AT" altLang="de-DE" sz="1200"/>
          </a:p>
        </p:txBody>
      </p:sp>
      <p:sp>
        <p:nvSpPr>
          <p:cNvPr id="10" name="Fußzeilenplatzhalter 4"/>
          <p:cNvSpPr>
            <a:spLocks noGrp="1"/>
          </p:cNvSpPr>
          <p:nvPr>
            <p:ph type="ftr" sz="quarter" idx="11"/>
          </p:nvPr>
        </p:nvSpPr>
        <p:spPr>
          <a:xfrm>
            <a:off x="1893903" y="6480001"/>
            <a:ext cx="8426567" cy="365125"/>
          </a:xfrm>
        </p:spPr>
        <p:txBody>
          <a:bodyPr/>
          <a:lstStyle>
            <a:lvl1pPr>
              <a:defRPr lang="de-DE" sz="1200" kern="1200" baseline="0">
                <a:solidFill>
                  <a:srgbClr val="006699"/>
                </a:solidFill>
                <a:latin typeface="Arial" pitchFamily="34" charset="0"/>
                <a:ea typeface="+mn-ea"/>
                <a:cs typeface="Arial" pitchFamily="34" charset="0"/>
              </a:defRPr>
            </a:lvl1pPr>
          </a:lstStyle>
          <a:p>
            <a:pPr>
              <a:defRPr/>
            </a:pPr>
            <a:r>
              <a:rPr lang="de-AT"/>
              <a:t>Überschrift</a:t>
            </a:r>
            <a:endParaRPr lang="de-AT" dirty="0"/>
          </a:p>
        </p:txBody>
      </p:sp>
      <p:sp>
        <p:nvSpPr>
          <p:cNvPr id="11" name="Titel 1"/>
          <p:cNvSpPr txBox="1">
            <a:spLocks/>
          </p:cNvSpPr>
          <p:nvPr userDrawn="1"/>
        </p:nvSpPr>
        <p:spPr>
          <a:xfrm>
            <a:off x="1295467" y="-1"/>
            <a:ext cx="10896533" cy="1198485"/>
          </a:xfrm>
          <a:prstGeom prst="rect">
            <a:avLst/>
          </a:prstGeom>
        </p:spPr>
        <p:txBody>
          <a:bodyPr lIns="360000" rIns="360000" anchor="ctr" anchorCtr="0"/>
          <a:lstStyle>
            <a:lvl1pPr algn="l" rtl="0" eaLnBrk="0" fontAlgn="base" hangingPunct="0">
              <a:spcBef>
                <a:spcPct val="0"/>
              </a:spcBef>
              <a:spcAft>
                <a:spcPct val="0"/>
              </a:spcAft>
              <a:defRPr sz="3600" kern="1200">
                <a:solidFill>
                  <a:schemeClr val="tx1"/>
                </a:solidFill>
                <a:latin typeface="+mn-lt"/>
                <a:ea typeface="+mj-ea"/>
                <a:cs typeface="Arial" pitchFamily="34" charset="0"/>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a:lstStyle>
          <a:p>
            <a:r>
              <a:rPr lang="de-DE" sz="3600" dirty="0"/>
              <a:t>Titelmasterformat durch Klicken bearbeiten</a:t>
            </a:r>
          </a:p>
        </p:txBody>
      </p:sp>
    </p:spTree>
    <p:extLst>
      <p:ext uri="{BB962C8B-B14F-4D97-AF65-F5344CB8AC3E}">
        <p14:creationId xmlns:p14="http://schemas.microsoft.com/office/powerpoint/2010/main" val="36293834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2470485"/>
            <a:ext cx="9144000" cy="2133599"/>
          </a:xfrm>
        </p:spPr>
        <p:txBody>
          <a:bodyPr anchor="b"/>
          <a:lstStyle>
            <a:lvl1pPr algn="ctr">
              <a:defRPr sz="6000">
                <a:solidFill>
                  <a:schemeClr val="bg1"/>
                </a:solidFill>
              </a:defRPr>
            </a:lvl1pPr>
          </a:lstStyle>
          <a:p>
            <a:r>
              <a:rPr lang="de-DE" dirty="0"/>
              <a:t>Titelmasterformat durch Klicken bearbeiten</a:t>
            </a:r>
            <a:endParaRPr lang="de-AT" dirty="0"/>
          </a:p>
        </p:txBody>
      </p:sp>
      <p:sp>
        <p:nvSpPr>
          <p:cNvPr id="3" name="Untertitel 2"/>
          <p:cNvSpPr>
            <a:spLocks noGrp="1"/>
          </p:cNvSpPr>
          <p:nvPr>
            <p:ph type="subTitle" idx="1"/>
          </p:nvPr>
        </p:nvSpPr>
        <p:spPr>
          <a:xfrm>
            <a:off x="1524000" y="4981074"/>
            <a:ext cx="9144000" cy="1371600"/>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de-AT" dirty="0"/>
          </a:p>
        </p:txBody>
      </p:sp>
    </p:spTree>
    <p:extLst>
      <p:ext uri="{BB962C8B-B14F-4D97-AF65-F5344CB8AC3E}">
        <p14:creationId xmlns:p14="http://schemas.microsoft.com/office/powerpoint/2010/main" val="347351543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1_Inhalt blauer Rahmen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1142967" y="1285860"/>
            <a:ext cx="9906069" cy="1143008"/>
          </a:xfrm>
          <a:prstGeom prst="rect">
            <a:avLst/>
          </a:prstGeom>
        </p:spPr>
        <p:txBody>
          <a:bodyPr/>
          <a:lstStyle/>
          <a:p>
            <a:r>
              <a:rPr lang="de-DE" dirty="0"/>
              <a:t>Titelmasterformat durch Klicken bearbeiten</a:t>
            </a:r>
          </a:p>
        </p:txBody>
      </p:sp>
      <p:sp>
        <p:nvSpPr>
          <p:cNvPr id="3" name="Inhaltsplatzhalter 2"/>
          <p:cNvSpPr>
            <a:spLocks noGrp="1"/>
          </p:cNvSpPr>
          <p:nvPr>
            <p:ph sz="half" idx="1"/>
          </p:nvPr>
        </p:nvSpPr>
        <p:spPr>
          <a:xfrm>
            <a:off x="1142965" y="2571745"/>
            <a:ext cx="4667283" cy="3554419"/>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381752" y="2571745"/>
            <a:ext cx="4667283" cy="3554419"/>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a:xfrm>
            <a:off x="1143001" y="6356351"/>
            <a:ext cx="2190751" cy="365125"/>
          </a:xfrm>
        </p:spPr>
        <p:txBody>
          <a:bodyPr/>
          <a:lstStyle>
            <a:lvl1pPr>
              <a:defRPr baseline="0">
                <a:solidFill>
                  <a:srgbClr val="006699"/>
                </a:solidFill>
              </a:defRPr>
            </a:lvl1pPr>
          </a:lstStyle>
          <a:p>
            <a:pPr>
              <a:defRPr/>
            </a:pPr>
            <a:r>
              <a:rPr lang="de-DE"/>
              <a:t>TUW Universitätsratssitzung 17.12.2012</a:t>
            </a:r>
            <a:endParaRPr lang="de-DE" dirty="0"/>
          </a:p>
        </p:txBody>
      </p:sp>
      <p:sp>
        <p:nvSpPr>
          <p:cNvPr id="6" name="Fußzeilenplatzhalter 5"/>
          <p:cNvSpPr>
            <a:spLocks noGrp="1"/>
          </p:cNvSpPr>
          <p:nvPr>
            <p:ph type="ftr" sz="quarter" idx="11"/>
          </p:nvPr>
        </p:nvSpPr>
        <p:spPr/>
        <p:txBody>
          <a:bodyPr/>
          <a:lstStyle>
            <a:lvl1pPr>
              <a:defRPr baseline="0">
                <a:solidFill>
                  <a:srgbClr val="006699"/>
                </a:solidFill>
              </a:defRPr>
            </a:lvl1pPr>
          </a:lstStyle>
          <a:p>
            <a:pPr>
              <a:defRPr/>
            </a:pPr>
            <a:r>
              <a:rPr lang="de-DE"/>
              <a:t>Überschrift</a:t>
            </a:r>
          </a:p>
        </p:txBody>
      </p:sp>
      <p:sp>
        <p:nvSpPr>
          <p:cNvPr id="7" name="Foliennummernplatzhalter 6"/>
          <p:cNvSpPr>
            <a:spLocks noGrp="1"/>
          </p:cNvSpPr>
          <p:nvPr>
            <p:ph type="sldNum" sz="quarter" idx="12"/>
          </p:nvPr>
        </p:nvSpPr>
        <p:spPr>
          <a:xfrm>
            <a:off x="9745133" y="6356351"/>
            <a:ext cx="2311400" cy="365125"/>
          </a:xfrm>
        </p:spPr>
        <p:txBody>
          <a:bodyPr/>
          <a:lstStyle>
            <a:lvl1pPr>
              <a:defRPr>
                <a:solidFill>
                  <a:srgbClr val="006699"/>
                </a:solidFill>
              </a:defRPr>
            </a:lvl1pPr>
          </a:lstStyle>
          <a:p>
            <a:pPr>
              <a:defRPr/>
            </a:pPr>
            <a:fld id="{E4D38E57-17CF-4E6D-85BB-E8CB1019EA12}" type="slidenum">
              <a:rPr lang="de-DE" altLang="de-DE"/>
              <a:pPr>
                <a:defRPr/>
              </a:pPr>
              <a:t>‹Nr.›</a:t>
            </a:fld>
            <a:endParaRPr lang="de-DE" altLang="de-DE"/>
          </a:p>
        </p:txBody>
      </p:sp>
    </p:spTree>
    <p:extLst>
      <p:ext uri="{BB962C8B-B14F-4D97-AF65-F5344CB8AC3E}">
        <p14:creationId xmlns:p14="http://schemas.microsoft.com/office/powerpoint/2010/main" val="167436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2347784"/>
            <a:ext cx="9144000" cy="1548712"/>
          </a:xfrm>
        </p:spPr>
        <p:txBody>
          <a:bodyPr anchor="b"/>
          <a:lstStyle>
            <a:lvl1pPr algn="ctr">
              <a:defRPr sz="4500">
                <a:solidFill>
                  <a:srgbClr val="006699"/>
                </a:solidFill>
              </a:defRPr>
            </a:lvl1pPr>
          </a:lstStyle>
          <a:p>
            <a:r>
              <a:rPr lang="de-DE" dirty="0"/>
              <a:t>Titelmasterformat durch Klicken bearbeiten</a:t>
            </a:r>
            <a:endParaRPr lang="de-AT" dirty="0"/>
          </a:p>
        </p:txBody>
      </p:sp>
      <p:sp>
        <p:nvSpPr>
          <p:cNvPr id="3" name="Untertitel 2"/>
          <p:cNvSpPr>
            <a:spLocks noGrp="1"/>
          </p:cNvSpPr>
          <p:nvPr>
            <p:ph type="subTitle" idx="1"/>
          </p:nvPr>
        </p:nvSpPr>
        <p:spPr>
          <a:xfrm>
            <a:off x="1524000" y="4226010"/>
            <a:ext cx="9144000" cy="1031789"/>
          </a:xfrm>
        </p:spPr>
        <p:txBody>
          <a:bodyPr/>
          <a:lstStyle>
            <a:lvl1pPr marL="0" indent="0" algn="ctr">
              <a:buNone/>
              <a:defRPr sz="2800">
                <a:solidFill>
                  <a:srgbClr val="4D4D4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de-AT" dirty="0"/>
          </a:p>
        </p:txBody>
      </p:sp>
      <p:sp>
        <p:nvSpPr>
          <p:cNvPr id="4" name="Datumsplatzhalter 3"/>
          <p:cNvSpPr>
            <a:spLocks noGrp="1"/>
          </p:cNvSpPr>
          <p:nvPr>
            <p:ph type="dt" sz="half" idx="10"/>
          </p:nvPr>
        </p:nvSpPr>
        <p:spPr/>
        <p:txBody>
          <a:bodyPr/>
          <a:lstStyle/>
          <a:p>
            <a:r>
              <a:rPr lang="de-DE"/>
              <a:t>TUW Universitätsratssitzung 17.12.2012</a:t>
            </a:r>
            <a:endParaRPr lang="de-AT" dirty="0"/>
          </a:p>
        </p:txBody>
      </p:sp>
      <p:sp>
        <p:nvSpPr>
          <p:cNvPr id="5" name="Fußzeilenplatzhalter 4"/>
          <p:cNvSpPr>
            <a:spLocks noGrp="1"/>
          </p:cNvSpPr>
          <p:nvPr>
            <p:ph type="ftr" sz="quarter" idx="11"/>
          </p:nvPr>
        </p:nvSpPr>
        <p:spPr/>
        <p:txBody>
          <a:bodyPr/>
          <a:lstStyle/>
          <a:p>
            <a:r>
              <a:rPr lang="de-AT"/>
              <a:t>Überschrift</a:t>
            </a:r>
          </a:p>
        </p:txBody>
      </p:sp>
      <p:sp>
        <p:nvSpPr>
          <p:cNvPr id="6" name="Foliennummernplatzhalter 5"/>
          <p:cNvSpPr>
            <a:spLocks noGrp="1"/>
          </p:cNvSpPr>
          <p:nvPr>
            <p:ph type="sldNum" sz="quarter" idx="12"/>
          </p:nvPr>
        </p:nvSpPr>
        <p:spPr>
          <a:xfrm>
            <a:off x="8737600" y="6356351"/>
            <a:ext cx="2740526" cy="365125"/>
          </a:xfrm>
        </p:spPr>
        <p:txBody>
          <a:bodyPr/>
          <a:lstStyle/>
          <a:p>
            <a:fld id="{7056FF56-2225-438D-9C4F-C6AEAE2C2891}" type="slidenum">
              <a:rPr lang="de-AT" smtClean="0"/>
              <a:t>‹Nr.›</a:t>
            </a:fld>
            <a:endParaRPr lang="de-AT"/>
          </a:p>
        </p:txBody>
      </p:sp>
    </p:spTree>
    <p:extLst>
      <p:ext uri="{BB962C8B-B14F-4D97-AF65-F5344CB8AC3E}">
        <p14:creationId xmlns:p14="http://schemas.microsoft.com/office/powerpoint/2010/main" val="204802431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halt blauer Rahmen einspaltig">
    <p:bg>
      <p:bgPr>
        <a:solidFill>
          <a:srgbClr val="DEE7EC"/>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142966" y="56148"/>
            <a:ext cx="9906069" cy="745958"/>
          </a:xfrm>
          <a:prstGeom prst="rect">
            <a:avLst/>
          </a:prstGeom>
        </p:spPr>
        <p:txBody>
          <a:bodyPr/>
          <a:lstStyle>
            <a:lvl1pPr>
              <a:defRPr>
                <a:solidFill>
                  <a:srgbClr val="006699"/>
                </a:solidFill>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idx="1"/>
          </p:nvPr>
        </p:nvSpPr>
        <p:spPr>
          <a:xfrm>
            <a:off x="1142966" y="922421"/>
            <a:ext cx="9906069" cy="5325979"/>
          </a:xfrm>
        </p:spPr>
        <p:txBody>
          <a:bodyPr/>
          <a:lstStyle>
            <a:lvl1pPr>
              <a:buFont typeface="Arial" panose="020B0604020202020204" pitchFamily="34" charset="0"/>
              <a:buChar char="•"/>
              <a:defRPr>
                <a:solidFill>
                  <a:schemeClr val="tx1"/>
                </a:solidFill>
                <a:latin typeface="Arial" pitchFamily="34" charset="0"/>
                <a:cs typeface="Arial" pitchFamily="34" charset="0"/>
              </a:defRPr>
            </a:lvl1pPr>
            <a:lvl2pPr>
              <a:defRPr sz="22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4" name="Datumsplatzhalter 3"/>
          <p:cNvSpPr>
            <a:spLocks noGrp="1"/>
          </p:cNvSpPr>
          <p:nvPr>
            <p:ph type="dt" sz="half" idx="10"/>
          </p:nvPr>
        </p:nvSpPr>
        <p:spPr>
          <a:xfrm>
            <a:off x="1143001" y="6356351"/>
            <a:ext cx="2173817" cy="365125"/>
          </a:xfrm>
        </p:spPr>
        <p:txBody>
          <a:bodyPr/>
          <a:lstStyle>
            <a:lvl1pPr marL="0" algn="l"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r>
              <a:rPr lang="de-DE"/>
              <a:t>TUW Universitätsratssitzung 17.12.2012</a:t>
            </a:r>
            <a:endParaRPr lang="de-AT" dirty="0"/>
          </a:p>
        </p:txBody>
      </p:sp>
      <p:sp>
        <p:nvSpPr>
          <p:cNvPr id="5" name="Fußzeilenplatzhalter 4"/>
          <p:cNvSpPr>
            <a:spLocks noGrp="1"/>
          </p:cNvSpPr>
          <p:nvPr>
            <p:ph type="ftr" sz="quarter" idx="11"/>
          </p:nvPr>
        </p:nvSpPr>
        <p:spPr/>
        <p:txBody>
          <a:bodyPr/>
          <a:lstStyle>
            <a:lvl1pPr>
              <a:defRPr lang="de-DE" sz="1200" kern="1200" baseline="0">
                <a:solidFill>
                  <a:srgbClr val="006699"/>
                </a:solidFill>
                <a:latin typeface="Arial" pitchFamily="34" charset="0"/>
                <a:ea typeface="+mn-ea"/>
                <a:cs typeface="Arial" pitchFamily="34" charset="0"/>
              </a:defRPr>
            </a:lvl1pPr>
          </a:lstStyle>
          <a:p>
            <a:pPr>
              <a:defRPr/>
            </a:pPr>
            <a:r>
              <a:rPr lang="de-AT" dirty="0"/>
              <a:t>Überschrift</a:t>
            </a:r>
          </a:p>
        </p:txBody>
      </p:sp>
      <p:sp>
        <p:nvSpPr>
          <p:cNvPr id="6" name="Foliennummernplatzhalter 5"/>
          <p:cNvSpPr>
            <a:spLocks noGrp="1"/>
          </p:cNvSpPr>
          <p:nvPr>
            <p:ph type="sldNum" sz="quarter" idx="12"/>
          </p:nvPr>
        </p:nvSpPr>
        <p:spPr>
          <a:xfrm>
            <a:off x="8737600" y="6356351"/>
            <a:ext cx="2311400" cy="365125"/>
          </a:xfrm>
        </p:spPr>
        <p:txBody>
          <a:bodyPr/>
          <a:lstStyle>
            <a:lvl1pPr marL="0" algn="r"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fld id="{9D073F98-E123-416D-A1DA-3C2DB5CE3F68}" type="slidenum">
              <a:rPr lang="de-AT"/>
              <a:pPr>
                <a:defRPr/>
              </a:pPr>
              <a:t>‹Nr.›</a:t>
            </a:fld>
            <a:endParaRPr lang="de-AT" dirty="0"/>
          </a:p>
        </p:txBody>
      </p:sp>
    </p:spTree>
    <p:extLst>
      <p:ext uri="{BB962C8B-B14F-4D97-AF65-F5344CB8AC3E}">
        <p14:creationId xmlns:p14="http://schemas.microsoft.com/office/powerpoint/2010/main" val="1595185369"/>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alt blauer Rahmen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1142967" y="80212"/>
            <a:ext cx="9906069" cy="705852"/>
          </a:xfrm>
          <a:prstGeom prst="rect">
            <a:avLst/>
          </a:prstGeom>
        </p:spPr>
        <p:txBody>
          <a:bodyPr/>
          <a:lstStyle>
            <a:lvl1pPr>
              <a:defRPr>
                <a:solidFill>
                  <a:srgbClr val="006699"/>
                </a:solidFill>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sz="half" idx="1"/>
          </p:nvPr>
        </p:nvSpPr>
        <p:spPr>
          <a:xfrm>
            <a:off x="1142965" y="914401"/>
            <a:ext cx="4667283" cy="5211764"/>
          </a:xfrm>
        </p:spPr>
        <p:txBody>
          <a:bodyPr/>
          <a:lstStyle>
            <a:lvl1pPr marL="342900" indent="-342900">
              <a:buFont typeface="Arial" panose="020B0604020202020204" pitchFamily="34" charset="0"/>
              <a:buChar char="•"/>
              <a:defRPr sz="2400">
                <a:latin typeface="Arial" pitchFamily="34" charset="0"/>
                <a:cs typeface="Arial" pitchFamily="34" charset="0"/>
              </a:defRPr>
            </a:lvl1pPr>
            <a:lvl2pPr marL="742950" indent="-285750">
              <a:buFont typeface="Arial" panose="020B0604020202020204" pitchFamily="34" charset="0"/>
              <a:buChar char="•"/>
              <a:defRPr sz="22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381752" y="914401"/>
            <a:ext cx="4667283" cy="5211763"/>
          </a:xfrm>
        </p:spPr>
        <p:txBody>
          <a:bodyPr/>
          <a:lstStyle>
            <a:lvl1pPr marL="342900" indent="-342900">
              <a:buFont typeface="Arial" panose="020B0604020202020204" pitchFamily="34" charset="0"/>
              <a:buChar char="•"/>
              <a:defRPr sz="2400">
                <a:latin typeface="Arial" pitchFamily="34" charset="0"/>
                <a:cs typeface="Arial" pitchFamily="34" charset="0"/>
              </a:defRPr>
            </a:lvl1pPr>
            <a:lvl2pPr marL="742950" indent="-285750">
              <a:buFont typeface="Arial" panose="020B0604020202020204" pitchFamily="34" charset="0"/>
              <a:buChar char="•"/>
              <a:defRPr sz="22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a:xfrm>
            <a:off x="1143001" y="6356351"/>
            <a:ext cx="2190751" cy="365125"/>
          </a:xfrm>
        </p:spPr>
        <p:txBody>
          <a:bodyPr/>
          <a:lstStyle>
            <a:lvl1pPr>
              <a:defRPr baseline="0">
                <a:solidFill>
                  <a:srgbClr val="006699"/>
                </a:solidFill>
                <a:latin typeface="Arial" pitchFamily="34" charset="0"/>
                <a:cs typeface="Arial" pitchFamily="34" charset="0"/>
              </a:defRPr>
            </a:lvl1pPr>
          </a:lstStyle>
          <a:p>
            <a:pPr>
              <a:defRPr/>
            </a:pPr>
            <a:r>
              <a:rPr lang="de-DE"/>
              <a:t>TUW Universitätsratssitzung 17.12.2012</a:t>
            </a:r>
            <a:endParaRPr lang="de-DE" dirty="0"/>
          </a:p>
        </p:txBody>
      </p:sp>
      <p:sp>
        <p:nvSpPr>
          <p:cNvPr id="6" name="Fußzeilenplatzhalter 5"/>
          <p:cNvSpPr>
            <a:spLocks noGrp="1"/>
          </p:cNvSpPr>
          <p:nvPr>
            <p:ph type="ftr" sz="quarter" idx="11"/>
          </p:nvPr>
        </p:nvSpPr>
        <p:spPr/>
        <p:txBody>
          <a:bodyPr/>
          <a:lstStyle>
            <a:lvl1pPr>
              <a:defRPr baseline="0">
                <a:solidFill>
                  <a:srgbClr val="006699"/>
                </a:solidFill>
                <a:latin typeface="Arial" pitchFamily="34" charset="0"/>
                <a:cs typeface="Arial" pitchFamily="34" charset="0"/>
              </a:defRPr>
            </a:lvl1pPr>
          </a:lstStyle>
          <a:p>
            <a:pPr>
              <a:defRPr/>
            </a:pPr>
            <a:r>
              <a:rPr lang="de-DE"/>
              <a:t>Überschrift</a:t>
            </a:r>
          </a:p>
        </p:txBody>
      </p:sp>
      <p:sp>
        <p:nvSpPr>
          <p:cNvPr id="7" name="Foliennummernplatzhalter 6"/>
          <p:cNvSpPr>
            <a:spLocks noGrp="1"/>
          </p:cNvSpPr>
          <p:nvPr>
            <p:ph type="sldNum" sz="quarter" idx="12"/>
          </p:nvPr>
        </p:nvSpPr>
        <p:spPr>
          <a:xfrm>
            <a:off x="8737600" y="6356351"/>
            <a:ext cx="2311400" cy="365125"/>
          </a:xfrm>
        </p:spPr>
        <p:txBody>
          <a:bodyPr/>
          <a:lstStyle>
            <a:lvl1pPr>
              <a:defRPr baseline="0">
                <a:solidFill>
                  <a:srgbClr val="006699"/>
                </a:solidFill>
                <a:latin typeface="Arial" pitchFamily="34" charset="0"/>
                <a:cs typeface="Arial" pitchFamily="34" charset="0"/>
              </a:defRPr>
            </a:lvl1pPr>
          </a:lstStyle>
          <a:p>
            <a:pPr>
              <a:defRPr/>
            </a:pPr>
            <a:fld id="{290CEF51-19E8-478B-BEF0-1DC7FA0543F6}" type="slidenum">
              <a:rPr lang="de-DE"/>
              <a:pPr>
                <a:defRPr/>
              </a:pPr>
              <a:t>‹Nr.›</a:t>
            </a:fld>
            <a:endParaRPr lang="de-DE" dirty="0"/>
          </a:p>
        </p:txBody>
      </p:sp>
    </p:spTree>
    <p:extLst>
      <p:ext uri="{BB962C8B-B14F-4D97-AF65-F5344CB8AC3E}">
        <p14:creationId xmlns:p14="http://schemas.microsoft.com/office/powerpoint/2010/main" val="100322525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Inhalt blauer Rahmen einspaltig">
    <p:bg>
      <p:bgPr>
        <a:solidFill>
          <a:srgbClr val="DEE7EC"/>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142966" y="56148"/>
            <a:ext cx="9906069" cy="745958"/>
          </a:xfrm>
          <a:prstGeom prst="rect">
            <a:avLst/>
          </a:prstGeom>
        </p:spPr>
        <p:txBody>
          <a:bodyPr/>
          <a:lstStyle>
            <a:lvl1pPr>
              <a:defRPr>
                <a:solidFill>
                  <a:srgbClr val="006699"/>
                </a:solidFill>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idx="1"/>
          </p:nvPr>
        </p:nvSpPr>
        <p:spPr>
          <a:xfrm>
            <a:off x="1142966" y="922421"/>
            <a:ext cx="9906069" cy="5325979"/>
          </a:xfrm>
        </p:spPr>
        <p:txBody>
          <a:bodyPr/>
          <a:lstStyle>
            <a:lvl1pPr marL="342900" indent="-342900">
              <a:buClrTx/>
              <a:buFont typeface="Arial" panose="020B0604020202020204" pitchFamily="34" charset="0"/>
              <a:buChar char="•"/>
              <a:defRPr>
                <a:solidFill>
                  <a:schemeClr val="tx1"/>
                </a:solidFill>
                <a:latin typeface="Arial" pitchFamily="34" charset="0"/>
                <a:cs typeface="Arial" pitchFamily="34" charset="0"/>
              </a:defRPr>
            </a:lvl1pPr>
            <a:lvl2pPr marL="742950" indent="-285750">
              <a:buClrTx/>
              <a:buFont typeface="Arial" panose="020B0604020202020204" pitchFamily="34" charset="0"/>
              <a:buChar char="•"/>
              <a:defRPr sz="2200">
                <a:solidFill>
                  <a:schemeClr val="tx1"/>
                </a:solidFill>
                <a:latin typeface="Arial" pitchFamily="34" charset="0"/>
                <a:cs typeface="Arial" pitchFamily="34" charset="0"/>
              </a:defRPr>
            </a:lvl2pPr>
            <a:lvl3pPr marL="1143000" indent="-228600">
              <a:buClrTx/>
              <a:buFont typeface="Symbol" panose="05050102010706020507" pitchFamily="18" charset="2"/>
              <a:buChar char="-"/>
              <a:defRPr sz="2000">
                <a:solidFill>
                  <a:schemeClr val="tx1"/>
                </a:solidFill>
                <a:latin typeface="Arial" pitchFamily="34" charset="0"/>
                <a:cs typeface="Arial" pitchFamily="34" charset="0"/>
              </a:defRPr>
            </a:lvl3pPr>
            <a:lvl4pPr marL="1600200" indent="-228600">
              <a:buClrTx/>
              <a:buFont typeface="Symbol" panose="05050102010706020507" pitchFamily="18" charset="2"/>
              <a:buChar char="-"/>
              <a:defRPr sz="1800">
                <a:solidFill>
                  <a:schemeClr val="tx1"/>
                </a:solidFill>
                <a:latin typeface="Arial" pitchFamily="34" charset="0"/>
                <a:cs typeface="Arial" pitchFamily="34" charset="0"/>
              </a:defRPr>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4" name="Datumsplatzhalter 3"/>
          <p:cNvSpPr>
            <a:spLocks noGrp="1"/>
          </p:cNvSpPr>
          <p:nvPr>
            <p:ph type="dt" sz="half" idx="10"/>
          </p:nvPr>
        </p:nvSpPr>
        <p:spPr>
          <a:xfrm>
            <a:off x="1143001" y="6356351"/>
            <a:ext cx="2173817" cy="365125"/>
          </a:xfrm>
        </p:spPr>
        <p:txBody>
          <a:bodyPr/>
          <a:lstStyle>
            <a:lvl1pPr marL="0" algn="l"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r>
              <a:rPr lang="de-DE"/>
              <a:t>TUW Universitätsratssitzung 17.12.2012</a:t>
            </a:r>
            <a:endParaRPr lang="de-AT" dirty="0"/>
          </a:p>
        </p:txBody>
      </p:sp>
      <p:sp>
        <p:nvSpPr>
          <p:cNvPr id="5" name="Fußzeilenplatzhalter 4"/>
          <p:cNvSpPr>
            <a:spLocks noGrp="1"/>
          </p:cNvSpPr>
          <p:nvPr>
            <p:ph type="ftr" sz="quarter" idx="11"/>
          </p:nvPr>
        </p:nvSpPr>
        <p:spPr/>
        <p:txBody>
          <a:bodyPr/>
          <a:lstStyle>
            <a:lvl1pPr>
              <a:defRPr lang="de-DE" sz="1200" kern="1200" baseline="0">
                <a:solidFill>
                  <a:srgbClr val="006699"/>
                </a:solidFill>
                <a:latin typeface="Arial" pitchFamily="34" charset="0"/>
                <a:ea typeface="+mn-ea"/>
                <a:cs typeface="Arial" pitchFamily="34" charset="0"/>
              </a:defRPr>
            </a:lvl1pPr>
          </a:lstStyle>
          <a:p>
            <a:pPr>
              <a:defRPr/>
            </a:pPr>
            <a:r>
              <a:rPr lang="de-AT" dirty="0"/>
              <a:t>Überschrift</a:t>
            </a:r>
          </a:p>
        </p:txBody>
      </p:sp>
      <p:sp>
        <p:nvSpPr>
          <p:cNvPr id="6" name="Foliennummernplatzhalter 5"/>
          <p:cNvSpPr>
            <a:spLocks noGrp="1"/>
          </p:cNvSpPr>
          <p:nvPr>
            <p:ph type="sldNum" sz="quarter" idx="12"/>
          </p:nvPr>
        </p:nvSpPr>
        <p:spPr>
          <a:xfrm>
            <a:off x="8737600" y="6356351"/>
            <a:ext cx="2311400" cy="365125"/>
          </a:xfrm>
        </p:spPr>
        <p:txBody>
          <a:bodyPr/>
          <a:lstStyle>
            <a:lvl1pPr marL="0" algn="r"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fld id="{9D073F98-E123-416D-A1DA-3C2DB5CE3F68}" type="slidenum">
              <a:rPr lang="de-AT"/>
              <a:pPr>
                <a:defRPr/>
              </a:pPr>
              <a:t>‹Nr.›</a:t>
            </a:fld>
            <a:endParaRPr lang="de-AT" dirty="0"/>
          </a:p>
        </p:txBody>
      </p:sp>
    </p:spTree>
    <p:extLst>
      <p:ext uri="{BB962C8B-B14F-4D97-AF65-F5344CB8AC3E}">
        <p14:creationId xmlns:p14="http://schemas.microsoft.com/office/powerpoint/2010/main" val="3649407066"/>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Inhalt blauer Rahmen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1142967" y="80212"/>
            <a:ext cx="9906069" cy="705852"/>
          </a:xfrm>
          <a:prstGeom prst="rect">
            <a:avLst/>
          </a:prstGeom>
        </p:spPr>
        <p:txBody>
          <a:bodyPr/>
          <a:lstStyle>
            <a:lvl1pPr>
              <a:defRPr>
                <a:solidFill>
                  <a:srgbClr val="006699"/>
                </a:solidFill>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sz="half" idx="1"/>
          </p:nvPr>
        </p:nvSpPr>
        <p:spPr>
          <a:xfrm>
            <a:off x="1142965" y="914401"/>
            <a:ext cx="4667283" cy="5211764"/>
          </a:xfrm>
        </p:spPr>
        <p:txBody>
          <a:bodyPr/>
          <a:lstStyle>
            <a:lvl1pPr marL="342900" indent="-342900">
              <a:buClrTx/>
              <a:buFont typeface="Arial" panose="020B0604020202020204" pitchFamily="34" charset="0"/>
              <a:buChar char="•"/>
              <a:defRPr sz="2400">
                <a:latin typeface="Arial" pitchFamily="34" charset="0"/>
                <a:cs typeface="Arial" pitchFamily="34" charset="0"/>
              </a:defRPr>
            </a:lvl1pPr>
            <a:lvl2pPr marL="742950" indent="-285750">
              <a:buClrTx/>
              <a:buFont typeface="Arial" panose="020B0604020202020204" pitchFamily="34" charset="0"/>
              <a:buChar char="•"/>
              <a:defRPr sz="2200">
                <a:latin typeface="Arial" pitchFamily="34" charset="0"/>
                <a:cs typeface="Arial" pitchFamily="34" charset="0"/>
              </a:defRPr>
            </a:lvl2pPr>
            <a:lvl3pPr marL="1143000" indent="-228600">
              <a:buClrTx/>
              <a:buFont typeface="Symbol" panose="05050102010706020507" pitchFamily="18" charset="2"/>
              <a:buChar char="-"/>
              <a:defRPr sz="2000">
                <a:latin typeface="Arial" pitchFamily="34" charset="0"/>
                <a:cs typeface="Arial" pitchFamily="34" charset="0"/>
              </a:defRPr>
            </a:lvl3pPr>
            <a:lvl4pPr marL="1600200" indent="-228600">
              <a:buClrTx/>
              <a:buFont typeface="Symbol" panose="05050102010706020507" pitchFamily="18" charset="2"/>
              <a:buChar char="-"/>
              <a:defRPr sz="18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381752" y="914401"/>
            <a:ext cx="4667283" cy="5211763"/>
          </a:xfrm>
        </p:spPr>
        <p:txBody>
          <a:bodyPr/>
          <a:lstStyle>
            <a:lvl1pPr marL="342900" indent="-342900">
              <a:buClrTx/>
              <a:buFont typeface="Arial" panose="020B0604020202020204" pitchFamily="34" charset="0"/>
              <a:buChar char="•"/>
              <a:defRPr sz="2400">
                <a:latin typeface="Arial" pitchFamily="34" charset="0"/>
                <a:cs typeface="Arial" pitchFamily="34" charset="0"/>
              </a:defRPr>
            </a:lvl1pPr>
            <a:lvl2pPr marL="742950" indent="-285750">
              <a:buClrTx/>
              <a:buFont typeface="Arial" panose="020B0604020202020204" pitchFamily="34" charset="0"/>
              <a:buChar char="•"/>
              <a:defRPr sz="2200">
                <a:latin typeface="Arial" pitchFamily="34" charset="0"/>
                <a:cs typeface="Arial" pitchFamily="34" charset="0"/>
              </a:defRPr>
            </a:lvl2pPr>
            <a:lvl3pPr marL="1143000" indent="-228600">
              <a:buClrTx/>
              <a:buFont typeface="Symbol" panose="05050102010706020507" pitchFamily="18" charset="2"/>
              <a:buChar char="-"/>
              <a:defRPr sz="2000">
                <a:latin typeface="Arial" pitchFamily="34" charset="0"/>
                <a:cs typeface="Arial" pitchFamily="34" charset="0"/>
              </a:defRPr>
            </a:lvl3pPr>
            <a:lvl4pPr marL="1600200" indent="-228600">
              <a:buClrTx/>
              <a:buFont typeface="Symbol" panose="05050102010706020507" pitchFamily="18" charset="2"/>
              <a:buChar char="-"/>
              <a:defRPr sz="18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a:xfrm>
            <a:off x="1143001" y="6356351"/>
            <a:ext cx="2190751" cy="365125"/>
          </a:xfrm>
        </p:spPr>
        <p:txBody>
          <a:bodyPr/>
          <a:lstStyle>
            <a:lvl1pPr>
              <a:defRPr baseline="0">
                <a:solidFill>
                  <a:srgbClr val="006699"/>
                </a:solidFill>
                <a:latin typeface="Arial" pitchFamily="34" charset="0"/>
                <a:cs typeface="Arial" pitchFamily="34" charset="0"/>
              </a:defRPr>
            </a:lvl1pPr>
          </a:lstStyle>
          <a:p>
            <a:pPr>
              <a:defRPr/>
            </a:pPr>
            <a:r>
              <a:rPr lang="de-DE"/>
              <a:t>TUW Universitätsratssitzung 17.12.2012</a:t>
            </a:r>
            <a:endParaRPr lang="de-DE" dirty="0"/>
          </a:p>
        </p:txBody>
      </p:sp>
      <p:sp>
        <p:nvSpPr>
          <p:cNvPr id="6" name="Fußzeilenplatzhalter 5"/>
          <p:cNvSpPr>
            <a:spLocks noGrp="1"/>
          </p:cNvSpPr>
          <p:nvPr>
            <p:ph type="ftr" sz="quarter" idx="11"/>
          </p:nvPr>
        </p:nvSpPr>
        <p:spPr/>
        <p:txBody>
          <a:bodyPr/>
          <a:lstStyle>
            <a:lvl1pPr>
              <a:defRPr baseline="0">
                <a:solidFill>
                  <a:srgbClr val="006699"/>
                </a:solidFill>
                <a:latin typeface="Arial" pitchFamily="34" charset="0"/>
                <a:cs typeface="Arial" pitchFamily="34" charset="0"/>
              </a:defRPr>
            </a:lvl1pPr>
          </a:lstStyle>
          <a:p>
            <a:pPr>
              <a:defRPr/>
            </a:pPr>
            <a:r>
              <a:rPr lang="de-DE"/>
              <a:t>Überschrift</a:t>
            </a:r>
          </a:p>
        </p:txBody>
      </p:sp>
      <p:sp>
        <p:nvSpPr>
          <p:cNvPr id="7" name="Foliennummernplatzhalter 6"/>
          <p:cNvSpPr>
            <a:spLocks noGrp="1"/>
          </p:cNvSpPr>
          <p:nvPr>
            <p:ph type="sldNum" sz="quarter" idx="12"/>
          </p:nvPr>
        </p:nvSpPr>
        <p:spPr>
          <a:xfrm>
            <a:off x="8737600" y="6356351"/>
            <a:ext cx="2311400" cy="365125"/>
          </a:xfrm>
        </p:spPr>
        <p:txBody>
          <a:bodyPr/>
          <a:lstStyle>
            <a:lvl1pPr>
              <a:defRPr baseline="0">
                <a:solidFill>
                  <a:srgbClr val="006699"/>
                </a:solidFill>
                <a:latin typeface="Arial" pitchFamily="34" charset="0"/>
                <a:cs typeface="Arial" pitchFamily="34" charset="0"/>
              </a:defRPr>
            </a:lvl1pPr>
          </a:lstStyle>
          <a:p>
            <a:pPr>
              <a:defRPr/>
            </a:pPr>
            <a:fld id="{290CEF51-19E8-478B-BEF0-1DC7FA0543F6}" type="slidenum">
              <a:rPr lang="de-DE"/>
              <a:pPr>
                <a:defRPr/>
              </a:pPr>
              <a:t>‹Nr.›</a:t>
            </a:fld>
            <a:endParaRPr lang="de-DE" dirty="0"/>
          </a:p>
        </p:txBody>
      </p:sp>
    </p:spTree>
    <p:extLst>
      <p:ext uri="{BB962C8B-B14F-4D97-AF65-F5344CB8AC3E}">
        <p14:creationId xmlns:p14="http://schemas.microsoft.com/office/powerpoint/2010/main" val="301114626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Inhalt blauer Rahmen einspaltig">
    <p:bg>
      <p:bgPr>
        <a:solidFill>
          <a:srgbClr val="DEE7EC"/>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142966" y="56148"/>
            <a:ext cx="9906069" cy="745958"/>
          </a:xfrm>
          <a:prstGeom prst="rect">
            <a:avLst/>
          </a:prstGeom>
        </p:spPr>
        <p:txBody>
          <a:bodyPr/>
          <a:lstStyle>
            <a:lvl1pPr>
              <a:defRPr>
                <a:solidFill>
                  <a:srgbClr val="006699"/>
                </a:solidFill>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idx="1"/>
          </p:nvPr>
        </p:nvSpPr>
        <p:spPr>
          <a:xfrm>
            <a:off x="1142966" y="922421"/>
            <a:ext cx="9906069" cy="5325979"/>
          </a:xfrm>
        </p:spPr>
        <p:txBody>
          <a:bodyPr/>
          <a:lstStyle>
            <a:lvl1pPr marL="457200" indent="-457200">
              <a:buFont typeface="+mj-lt"/>
              <a:buAutoNum type="arabicPeriod"/>
              <a:defRPr>
                <a:latin typeface="Arial" pitchFamily="34" charset="0"/>
                <a:cs typeface="Arial" pitchFamily="34" charset="0"/>
              </a:defRPr>
            </a:lvl1pPr>
            <a:lvl2pPr marL="914400" indent="-457200">
              <a:buFont typeface="+mj-lt"/>
              <a:buAutoNum type="alphaLcPeriod"/>
              <a:defRPr sz="2200">
                <a:latin typeface="Arial" pitchFamily="34" charset="0"/>
                <a:cs typeface="Arial" pitchFamily="34" charset="0"/>
              </a:defRPr>
            </a:lvl2pPr>
            <a:lvl3pPr marL="1428750" indent="-514350">
              <a:buFont typeface="+mj-lt"/>
              <a:buAutoNum type="romanLcPeriod"/>
              <a:defRPr sz="2000">
                <a:latin typeface="Arial" pitchFamily="34" charset="0"/>
                <a:cs typeface="Arial" pitchFamily="34" charset="0"/>
              </a:defRPr>
            </a:lvl3pPr>
            <a:lvl4pPr marL="1714500" indent="-342900">
              <a:buFont typeface="+mj-lt"/>
              <a:buAutoNum type="alphaLcParenR"/>
              <a:defRPr sz="1800">
                <a:latin typeface="Arial" pitchFamily="34" charset="0"/>
                <a:cs typeface="Arial" pitchFamily="34" charset="0"/>
              </a:defRPr>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4" name="Datumsplatzhalter 3"/>
          <p:cNvSpPr>
            <a:spLocks noGrp="1"/>
          </p:cNvSpPr>
          <p:nvPr>
            <p:ph type="dt" sz="half" idx="10"/>
          </p:nvPr>
        </p:nvSpPr>
        <p:spPr>
          <a:xfrm>
            <a:off x="1143001" y="6356351"/>
            <a:ext cx="2173817" cy="365125"/>
          </a:xfrm>
        </p:spPr>
        <p:txBody>
          <a:bodyPr/>
          <a:lstStyle>
            <a:lvl1pPr marL="0" algn="l"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r>
              <a:rPr lang="de-DE"/>
              <a:t>TUW Universitätsratssitzung 17.12.2012</a:t>
            </a:r>
            <a:endParaRPr lang="de-AT" dirty="0"/>
          </a:p>
        </p:txBody>
      </p:sp>
      <p:sp>
        <p:nvSpPr>
          <p:cNvPr id="5" name="Fußzeilenplatzhalter 4"/>
          <p:cNvSpPr>
            <a:spLocks noGrp="1"/>
          </p:cNvSpPr>
          <p:nvPr>
            <p:ph type="ftr" sz="quarter" idx="11"/>
          </p:nvPr>
        </p:nvSpPr>
        <p:spPr/>
        <p:txBody>
          <a:bodyPr/>
          <a:lstStyle>
            <a:lvl1pPr>
              <a:defRPr lang="de-DE" sz="1200" kern="1200" baseline="0">
                <a:solidFill>
                  <a:srgbClr val="006699"/>
                </a:solidFill>
                <a:latin typeface="Arial" pitchFamily="34" charset="0"/>
                <a:ea typeface="+mn-ea"/>
                <a:cs typeface="Arial" pitchFamily="34" charset="0"/>
              </a:defRPr>
            </a:lvl1pPr>
          </a:lstStyle>
          <a:p>
            <a:pPr>
              <a:defRPr/>
            </a:pPr>
            <a:r>
              <a:rPr lang="de-AT" dirty="0"/>
              <a:t>Überschrift</a:t>
            </a:r>
          </a:p>
        </p:txBody>
      </p:sp>
      <p:sp>
        <p:nvSpPr>
          <p:cNvPr id="6" name="Foliennummernplatzhalter 5"/>
          <p:cNvSpPr>
            <a:spLocks noGrp="1"/>
          </p:cNvSpPr>
          <p:nvPr>
            <p:ph type="sldNum" sz="quarter" idx="12"/>
          </p:nvPr>
        </p:nvSpPr>
        <p:spPr>
          <a:xfrm>
            <a:off x="8737600" y="6356351"/>
            <a:ext cx="2311400" cy="365125"/>
          </a:xfrm>
        </p:spPr>
        <p:txBody>
          <a:bodyPr/>
          <a:lstStyle>
            <a:lvl1pPr marL="0" algn="r"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fld id="{9D073F98-E123-416D-A1DA-3C2DB5CE3F68}" type="slidenum">
              <a:rPr lang="de-AT"/>
              <a:pPr>
                <a:defRPr/>
              </a:pPr>
              <a:t>‹Nr.›</a:t>
            </a:fld>
            <a:endParaRPr lang="de-AT" dirty="0"/>
          </a:p>
        </p:txBody>
      </p:sp>
    </p:spTree>
    <p:extLst>
      <p:ext uri="{BB962C8B-B14F-4D97-AF65-F5344CB8AC3E}">
        <p14:creationId xmlns:p14="http://schemas.microsoft.com/office/powerpoint/2010/main" val="3066363287"/>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nhalt blauer Rahmen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1142967" y="80212"/>
            <a:ext cx="9906069" cy="705852"/>
          </a:xfrm>
          <a:prstGeom prst="rect">
            <a:avLst/>
          </a:prstGeom>
        </p:spPr>
        <p:txBody>
          <a:bodyPr/>
          <a:lstStyle>
            <a:lvl1pPr>
              <a:defRPr>
                <a:solidFill>
                  <a:srgbClr val="006699"/>
                </a:solidFill>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sz="half" idx="1"/>
          </p:nvPr>
        </p:nvSpPr>
        <p:spPr>
          <a:xfrm>
            <a:off x="1142965" y="914401"/>
            <a:ext cx="4667283" cy="5211764"/>
          </a:xfrm>
        </p:spPr>
        <p:txBody>
          <a:bodyPr/>
          <a:lstStyle>
            <a:lvl1pPr marL="457200" indent="-457200">
              <a:buFont typeface="+mj-lt"/>
              <a:buAutoNum type="arabicPeriod"/>
              <a:defRPr sz="2400">
                <a:latin typeface="Arial" pitchFamily="34" charset="0"/>
                <a:cs typeface="Arial" pitchFamily="34" charset="0"/>
              </a:defRPr>
            </a:lvl1pPr>
            <a:lvl2pPr marL="914400" indent="-457200">
              <a:buFont typeface="+mj-lt"/>
              <a:buAutoNum type="alphaLcPeriod"/>
              <a:defRPr sz="2200">
                <a:latin typeface="Arial" pitchFamily="34" charset="0"/>
                <a:cs typeface="Arial" pitchFamily="34" charset="0"/>
              </a:defRPr>
            </a:lvl2pPr>
            <a:lvl3pPr marL="1428750" indent="-514350">
              <a:buFont typeface="+mj-lt"/>
              <a:buAutoNum type="romanLcPeriod"/>
              <a:defRPr sz="2000">
                <a:latin typeface="Arial" pitchFamily="34" charset="0"/>
                <a:cs typeface="Arial" pitchFamily="34" charset="0"/>
              </a:defRPr>
            </a:lvl3pPr>
            <a:lvl4pPr marL="1714500" indent="-342900">
              <a:buFont typeface="+mj-lt"/>
              <a:buAutoNum type="alphaLcParenR"/>
              <a:defRPr sz="18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381752" y="914401"/>
            <a:ext cx="4667283" cy="5211763"/>
          </a:xfrm>
        </p:spPr>
        <p:txBody>
          <a:bodyPr/>
          <a:lstStyle>
            <a:lvl1pPr marL="457200" indent="-457200">
              <a:buFont typeface="+mj-lt"/>
              <a:buAutoNum type="arabicPeriod"/>
              <a:defRPr sz="2400">
                <a:latin typeface="Arial" pitchFamily="34" charset="0"/>
                <a:cs typeface="Arial" pitchFamily="34" charset="0"/>
              </a:defRPr>
            </a:lvl1pPr>
            <a:lvl2pPr marL="914400" indent="-457200">
              <a:buFont typeface="+mj-lt"/>
              <a:buAutoNum type="alphaLcPeriod"/>
              <a:defRPr sz="2200">
                <a:latin typeface="Arial" pitchFamily="34" charset="0"/>
                <a:cs typeface="Arial" pitchFamily="34" charset="0"/>
              </a:defRPr>
            </a:lvl2pPr>
            <a:lvl3pPr marL="1371600" indent="-457200">
              <a:buFont typeface="+mj-lt"/>
              <a:buAutoNum type="romanLcPeriod"/>
              <a:defRPr sz="2000">
                <a:latin typeface="Arial" pitchFamily="34" charset="0"/>
                <a:cs typeface="Arial" pitchFamily="34" charset="0"/>
              </a:defRPr>
            </a:lvl3pPr>
            <a:lvl4pPr marL="1714500" indent="-342900">
              <a:buFont typeface="+mj-lt"/>
              <a:buAutoNum type="alphaLcParenR"/>
              <a:defRPr sz="18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a:xfrm>
            <a:off x="1143001" y="6356351"/>
            <a:ext cx="2190751" cy="365125"/>
          </a:xfrm>
        </p:spPr>
        <p:txBody>
          <a:bodyPr/>
          <a:lstStyle>
            <a:lvl1pPr>
              <a:defRPr baseline="0">
                <a:solidFill>
                  <a:srgbClr val="006699"/>
                </a:solidFill>
                <a:latin typeface="Arial" pitchFamily="34" charset="0"/>
                <a:cs typeface="Arial" pitchFamily="34" charset="0"/>
              </a:defRPr>
            </a:lvl1pPr>
          </a:lstStyle>
          <a:p>
            <a:pPr>
              <a:defRPr/>
            </a:pPr>
            <a:r>
              <a:rPr lang="de-DE"/>
              <a:t>TUW Universitätsratssitzung 17.12.2012</a:t>
            </a:r>
            <a:endParaRPr lang="de-DE" dirty="0"/>
          </a:p>
        </p:txBody>
      </p:sp>
      <p:sp>
        <p:nvSpPr>
          <p:cNvPr id="6" name="Fußzeilenplatzhalter 5"/>
          <p:cNvSpPr>
            <a:spLocks noGrp="1"/>
          </p:cNvSpPr>
          <p:nvPr>
            <p:ph type="ftr" sz="quarter" idx="11"/>
          </p:nvPr>
        </p:nvSpPr>
        <p:spPr/>
        <p:txBody>
          <a:bodyPr/>
          <a:lstStyle>
            <a:lvl1pPr>
              <a:defRPr baseline="0">
                <a:solidFill>
                  <a:srgbClr val="006699"/>
                </a:solidFill>
                <a:latin typeface="Arial" pitchFamily="34" charset="0"/>
                <a:cs typeface="Arial" pitchFamily="34" charset="0"/>
              </a:defRPr>
            </a:lvl1pPr>
          </a:lstStyle>
          <a:p>
            <a:pPr>
              <a:defRPr/>
            </a:pPr>
            <a:r>
              <a:rPr lang="de-DE"/>
              <a:t>Überschrift</a:t>
            </a:r>
          </a:p>
        </p:txBody>
      </p:sp>
      <p:sp>
        <p:nvSpPr>
          <p:cNvPr id="7" name="Foliennummernplatzhalter 6"/>
          <p:cNvSpPr>
            <a:spLocks noGrp="1"/>
          </p:cNvSpPr>
          <p:nvPr>
            <p:ph type="sldNum" sz="quarter" idx="12"/>
          </p:nvPr>
        </p:nvSpPr>
        <p:spPr>
          <a:xfrm>
            <a:off x="8737600" y="6356351"/>
            <a:ext cx="2311400" cy="365125"/>
          </a:xfrm>
        </p:spPr>
        <p:txBody>
          <a:bodyPr/>
          <a:lstStyle>
            <a:lvl1pPr>
              <a:defRPr baseline="0">
                <a:solidFill>
                  <a:srgbClr val="006699"/>
                </a:solidFill>
                <a:latin typeface="Arial" pitchFamily="34" charset="0"/>
                <a:cs typeface="Arial" pitchFamily="34" charset="0"/>
              </a:defRPr>
            </a:lvl1pPr>
          </a:lstStyle>
          <a:p>
            <a:pPr>
              <a:defRPr/>
            </a:pPr>
            <a:fld id="{290CEF51-19E8-478B-BEF0-1DC7FA0543F6}" type="slidenum">
              <a:rPr lang="de-DE"/>
              <a:pPr>
                <a:defRPr/>
              </a:pPr>
              <a:t>‹Nr.›</a:t>
            </a:fld>
            <a:endParaRPr lang="de-DE" dirty="0"/>
          </a:p>
        </p:txBody>
      </p:sp>
    </p:spTree>
    <p:extLst>
      <p:ext uri="{BB962C8B-B14F-4D97-AF65-F5344CB8AC3E}">
        <p14:creationId xmlns:p14="http://schemas.microsoft.com/office/powerpoint/2010/main" val="346418018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theme" Target="../theme/theme3.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theme" Target="../theme/theme5.xml"/><Relationship Id="rId4"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9.pn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uppieren 7"/>
          <p:cNvGrpSpPr>
            <a:grpSpLocks/>
          </p:cNvGrpSpPr>
          <p:nvPr/>
        </p:nvGrpSpPr>
        <p:grpSpPr bwMode="auto">
          <a:xfrm>
            <a:off x="0" y="2076450"/>
            <a:ext cx="11523133" cy="4781550"/>
            <a:chOff x="0" y="2076528"/>
            <a:chExt cx="8642400" cy="4781472"/>
          </a:xfrm>
        </p:grpSpPr>
        <p:sp>
          <p:nvSpPr>
            <p:cNvPr id="2052" name="Rectangle 12"/>
            <p:cNvSpPr>
              <a:spLocks noChangeArrowheads="1"/>
            </p:cNvSpPr>
            <p:nvPr/>
          </p:nvSpPr>
          <p:spPr bwMode="auto">
            <a:xfrm>
              <a:off x="0" y="2076528"/>
              <a:ext cx="8143922" cy="4781472"/>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de-DE" altLang="de-DE" sz="1800"/>
            </a:p>
          </p:txBody>
        </p:sp>
        <p:sp>
          <p:nvSpPr>
            <p:cNvPr id="2053" name="Oval 14"/>
            <p:cNvSpPr>
              <a:spLocks noChangeArrowheads="1"/>
            </p:cNvSpPr>
            <p:nvPr/>
          </p:nvSpPr>
          <p:spPr bwMode="auto">
            <a:xfrm>
              <a:off x="7627982" y="2076528"/>
              <a:ext cx="1012831" cy="1012808"/>
            </a:xfrm>
            <a:prstGeom prst="ellipse">
              <a:avLst/>
            </a:prstGeom>
            <a:solidFill>
              <a:srgbClr val="0066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de-DE" altLang="de-DE" sz="1800"/>
            </a:p>
          </p:txBody>
        </p:sp>
        <p:sp>
          <p:nvSpPr>
            <p:cNvPr id="2054" name="Rectangle 15"/>
            <p:cNvSpPr>
              <a:spLocks noChangeArrowheads="1"/>
            </p:cNvSpPr>
            <p:nvPr/>
          </p:nvSpPr>
          <p:spPr bwMode="auto">
            <a:xfrm>
              <a:off x="4895878" y="2571820"/>
              <a:ext cx="3746522" cy="4286180"/>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de-DE" altLang="de-DE" sz="1800"/>
            </a:p>
          </p:txBody>
        </p:sp>
      </p:grpSp>
      <p:pic>
        <p:nvPicPr>
          <p:cNvPr id="2051" name="Grafik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1930" y="215900"/>
            <a:ext cx="4944533"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422388"/>
      </p:ext>
    </p:extLst>
  </p:cSld>
  <p:clrMap bg1="lt1" tx1="dk1" bg2="lt2" tx2="dk2" accent1="accent1" accent2="accent2" accent3="accent3" accent4="accent4" accent5="accent5" accent6="accent6" hlink="hlink" folHlink="folHlink"/>
  <p:sldLayoutIdLst>
    <p:sldLayoutId id="2147483663" r:id="rId1"/>
    <p:sldLayoutId id="2147483685" r:id="rId2"/>
  </p:sldLayoutIdLst>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de-DE"/>
              <a:t>TUW Universitätsratssitzung 17.12.2012</a:t>
            </a: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de-DE"/>
              <a:t>Überschrift</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84D2CCD-98DE-4C2F-97AF-E57574BA1C5C}" type="slidenum">
              <a:rPr lang="de-DE"/>
              <a:pPr>
                <a:defRPr/>
              </a:pPr>
              <a:t>‹Nr.›</a:t>
            </a:fld>
            <a:endParaRPr lang="de-DE"/>
          </a:p>
        </p:txBody>
      </p:sp>
      <p:grpSp>
        <p:nvGrpSpPr>
          <p:cNvPr id="2" name="Gruppieren 11"/>
          <p:cNvGrpSpPr/>
          <p:nvPr/>
        </p:nvGrpSpPr>
        <p:grpSpPr>
          <a:xfrm>
            <a:off x="0" y="857232"/>
            <a:ext cx="11523200" cy="6000768"/>
            <a:chOff x="0" y="1214422"/>
            <a:chExt cx="8642400" cy="5643578"/>
          </a:xfrm>
          <a:solidFill>
            <a:srgbClr val="DEE7EC"/>
          </a:solidFill>
        </p:grpSpPr>
        <p:sp>
          <p:nvSpPr>
            <p:cNvPr id="9" name="Rectangle 12"/>
            <p:cNvSpPr>
              <a:spLocks noChangeArrowheads="1"/>
            </p:cNvSpPr>
            <p:nvPr/>
          </p:nvSpPr>
          <p:spPr bwMode="auto">
            <a:xfrm>
              <a:off x="0" y="1214422"/>
              <a:ext cx="8143900" cy="5643578"/>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a:latin typeface="Arial" pitchFamily="34" charset="0"/>
                <a:cs typeface="Arial" pitchFamily="34" charset="0"/>
              </a:endParaRPr>
            </a:p>
          </p:txBody>
        </p:sp>
        <p:sp>
          <p:nvSpPr>
            <p:cNvPr id="10" name="Oval 14"/>
            <p:cNvSpPr>
              <a:spLocks noChangeArrowheads="1"/>
            </p:cNvSpPr>
            <p:nvPr/>
          </p:nvSpPr>
          <p:spPr bwMode="auto">
            <a:xfrm>
              <a:off x="7628400" y="1215215"/>
              <a:ext cx="1011966" cy="1193993"/>
            </a:xfrm>
            <a:prstGeom prst="ellipse">
              <a:avLst/>
            </a:prstGeom>
            <a:grpFill/>
            <a:ln w="9525">
              <a:noFill/>
              <a:round/>
              <a:headEnd/>
              <a:tailEnd/>
            </a:ln>
            <a:effectLst/>
          </p:spPr>
          <p:txBody>
            <a:bodyPr wrap="none" anchor="ctr"/>
            <a:lstStyle/>
            <a:p>
              <a:pPr fontAlgn="auto">
                <a:spcBef>
                  <a:spcPts val="0"/>
                </a:spcBef>
                <a:spcAft>
                  <a:spcPts val="0"/>
                </a:spcAft>
                <a:defRPr/>
              </a:pPr>
              <a:endParaRPr lang="de-DE">
                <a:latin typeface="Arial" pitchFamily="34" charset="0"/>
                <a:cs typeface="Arial" pitchFamily="34" charset="0"/>
              </a:endParaRPr>
            </a:p>
          </p:txBody>
        </p:sp>
        <p:sp>
          <p:nvSpPr>
            <p:cNvPr id="11" name="Rectangle 15"/>
            <p:cNvSpPr>
              <a:spLocks noChangeArrowheads="1"/>
            </p:cNvSpPr>
            <p:nvPr/>
          </p:nvSpPr>
          <p:spPr bwMode="auto">
            <a:xfrm>
              <a:off x="4895586" y="1798926"/>
              <a:ext cx="3746814" cy="5059074"/>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a:latin typeface="Arial" pitchFamily="34" charset="0"/>
                <a:cs typeface="Arial" pitchFamily="34" charset="0"/>
              </a:endParaRPr>
            </a:p>
          </p:txBody>
        </p:sp>
      </p:grpSp>
      <p:pic>
        <p:nvPicPr>
          <p:cNvPr id="4103" name="Grafik 12" descr="TU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867" y="215901"/>
            <a:ext cx="52705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340078"/>
      </p:ext>
    </p:extLst>
  </p:cSld>
  <p:clrMap bg1="lt1" tx1="dk1" bg2="lt2" tx2="dk2" accent1="accent1" accent2="accent2" accent3="accent3" accent4="accent4" accent5="accent5" accent6="accent6" hlink="hlink" folHlink="folHlink"/>
  <p:sldLayoutIdLst>
    <p:sldLayoutId id="2147483688" r:id="rId1"/>
  </p:sldLayoutIdLst>
  <p:transition spd="slow">
    <p:push dir="u"/>
  </p:transition>
  <p:hf hdr="0" ftr="0" dt="0"/>
  <p:txStyles>
    <p:titleStyle>
      <a:lvl1pPr algn="l" rtl="0" eaLnBrk="1" fontAlgn="base" hangingPunct="1">
        <a:spcBef>
          <a:spcPct val="0"/>
        </a:spcBef>
        <a:spcAft>
          <a:spcPct val="0"/>
        </a:spcAft>
        <a:defRPr sz="3600"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3600">
          <a:solidFill>
            <a:schemeClr val="tx1"/>
          </a:solidFill>
          <a:latin typeface="Arial" pitchFamily="34" charset="0"/>
          <a:cs typeface="Arial" pitchFamily="34" charset="0"/>
        </a:defRPr>
      </a:lvl2pPr>
      <a:lvl3pPr algn="l" rtl="0" eaLnBrk="1" fontAlgn="base" hangingPunct="1">
        <a:spcBef>
          <a:spcPct val="0"/>
        </a:spcBef>
        <a:spcAft>
          <a:spcPct val="0"/>
        </a:spcAft>
        <a:defRPr sz="3600">
          <a:solidFill>
            <a:schemeClr val="tx1"/>
          </a:solidFill>
          <a:latin typeface="Arial" pitchFamily="34" charset="0"/>
          <a:cs typeface="Arial" pitchFamily="34" charset="0"/>
        </a:defRPr>
      </a:lvl3pPr>
      <a:lvl4pPr algn="l" rtl="0" eaLnBrk="1" fontAlgn="base" hangingPunct="1">
        <a:spcBef>
          <a:spcPct val="0"/>
        </a:spcBef>
        <a:spcAft>
          <a:spcPct val="0"/>
        </a:spcAft>
        <a:defRPr sz="3600">
          <a:solidFill>
            <a:schemeClr val="tx1"/>
          </a:solidFill>
          <a:latin typeface="Arial" pitchFamily="34" charset="0"/>
          <a:cs typeface="Arial" pitchFamily="34" charset="0"/>
        </a:defRPr>
      </a:lvl4pPr>
      <a:lvl5pPr algn="l" rtl="0" eaLnBrk="1" fontAlgn="base" hangingPunct="1">
        <a:spcBef>
          <a:spcPct val="0"/>
        </a:spcBef>
        <a:spcAft>
          <a:spcPct val="0"/>
        </a:spcAft>
        <a:defRPr sz="3600">
          <a:solidFill>
            <a:schemeClr val="tx1"/>
          </a:solidFill>
          <a:latin typeface="Arial" pitchFamily="34" charset="0"/>
          <a:cs typeface="Arial" pitchFamily="34" charset="0"/>
        </a:defRPr>
      </a:lvl5pPr>
      <a:lvl6pPr marL="457200" algn="l" rtl="0" eaLnBrk="1" fontAlgn="base" hangingPunct="1">
        <a:spcBef>
          <a:spcPct val="0"/>
        </a:spcBef>
        <a:spcAft>
          <a:spcPct val="0"/>
        </a:spcAft>
        <a:defRPr sz="3600">
          <a:solidFill>
            <a:schemeClr val="tx1"/>
          </a:solidFill>
          <a:latin typeface="Arial" pitchFamily="34" charset="0"/>
          <a:cs typeface="Arial" pitchFamily="34" charset="0"/>
        </a:defRPr>
      </a:lvl6pPr>
      <a:lvl7pPr marL="914400" algn="l" rtl="0" eaLnBrk="1" fontAlgn="base" hangingPunct="1">
        <a:spcBef>
          <a:spcPct val="0"/>
        </a:spcBef>
        <a:spcAft>
          <a:spcPct val="0"/>
        </a:spcAft>
        <a:defRPr sz="3600">
          <a:solidFill>
            <a:schemeClr val="tx1"/>
          </a:solidFill>
          <a:latin typeface="Arial" pitchFamily="34" charset="0"/>
          <a:cs typeface="Arial" pitchFamily="34" charset="0"/>
        </a:defRPr>
      </a:lvl7pPr>
      <a:lvl8pPr marL="1371600" algn="l" rtl="0" eaLnBrk="1" fontAlgn="base" hangingPunct="1">
        <a:spcBef>
          <a:spcPct val="0"/>
        </a:spcBef>
        <a:spcAft>
          <a:spcPct val="0"/>
        </a:spcAft>
        <a:defRPr sz="3600">
          <a:solidFill>
            <a:schemeClr val="tx1"/>
          </a:solidFill>
          <a:latin typeface="Arial" pitchFamily="34" charset="0"/>
          <a:cs typeface="Arial" pitchFamily="34" charset="0"/>
        </a:defRPr>
      </a:lvl8pPr>
      <a:lvl9pPr marL="1828800" algn="l" rtl="0" eaLnBrk="1" fontAlgn="base" hangingPunct="1">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lr>
          <a:srgbClr val="006699"/>
        </a:buClr>
        <a:buSzPct val="110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rgbClr val="006699"/>
        </a:buClr>
        <a:buSzPct val="120000"/>
        <a:buFont typeface="Arial"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Clr>
          <a:srgbClr val="006699"/>
        </a:buClr>
        <a:buSzPct val="120000"/>
        <a:buFont typeface="Symbol" pitchFamily="18" charset="2"/>
        <a:buChar char="-"/>
        <a:defRPr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EE7EC"/>
        </a:solidFill>
        <a:effectLst/>
      </p:bgPr>
    </p:bg>
    <p:spTree>
      <p:nvGrpSpPr>
        <p:cNvPr id="1" name=""/>
        <p:cNvGrpSpPr/>
        <p:nvPr/>
      </p:nvGrpSpPr>
      <p:grpSpPr>
        <a:xfrm>
          <a:off x="0" y="0"/>
          <a:ext cx="0" cy="0"/>
          <a:chOff x="0" y="0"/>
          <a:chExt cx="0" cy="0"/>
        </a:xfrm>
      </p:grpSpPr>
      <p:sp>
        <p:nvSpPr>
          <p:cNvPr id="3074"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de-DE"/>
              <a:t>TUW Universitätsratssitzung 17.12.2012</a:t>
            </a: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de-DE"/>
              <a:t>Überschrift</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8A45E4D-A277-4981-802D-20A361AD0A6A}" type="slidenum">
              <a:rPr lang="de-DE"/>
              <a:pPr>
                <a:defRPr/>
              </a:pPr>
              <a:t>‹Nr.›</a:t>
            </a:fld>
            <a:endParaRPr lang="de-DE"/>
          </a:p>
        </p:txBody>
      </p:sp>
      <p:grpSp>
        <p:nvGrpSpPr>
          <p:cNvPr id="2" name="Gruppieren 11"/>
          <p:cNvGrpSpPr/>
          <p:nvPr/>
        </p:nvGrpSpPr>
        <p:grpSpPr>
          <a:xfrm>
            <a:off x="0" y="857232"/>
            <a:ext cx="11523200" cy="6000768"/>
            <a:chOff x="0" y="1214422"/>
            <a:chExt cx="8642400" cy="5643578"/>
          </a:xfrm>
          <a:solidFill>
            <a:schemeClr val="bg1"/>
          </a:solidFill>
        </p:grpSpPr>
        <p:sp>
          <p:nvSpPr>
            <p:cNvPr id="9" name="Rectangle 12"/>
            <p:cNvSpPr>
              <a:spLocks noChangeArrowheads="1"/>
            </p:cNvSpPr>
            <p:nvPr/>
          </p:nvSpPr>
          <p:spPr bwMode="auto">
            <a:xfrm>
              <a:off x="0" y="1214422"/>
              <a:ext cx="8143900" cy="5643578"/>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dirty="0">
                <a:latin typeface="Arial" pitchFamily="34" charset="0"/>
                <a:cs typeface="Arial" pitchFamily="34" charset="0"/>
              </a:endParaRPr>
            </a:p>
          </p:txBody>
        </p:sp>
        <p:sp>
          <p:nvSpPr>
            <p:cNvPr id="10" name="Oval 14"/>
            <p:cNvSpPr>
              <a:spLocks noChangeArrowheads="1"/>
            </p:cNvSpPr>
            <p:nvPr/>
          </p:nvSpPr>
          <p:spPr bwMode="auto">
            <a:xfrm>
              <a:off x="7628400" y="1215215"/>
              <a:ext cx="1011966" cy="1193993"/>
            </a:xfrm>
            <a:prstGeom prst="ellipse">
              <a:avLst/>
            </a:prstGeom>
            <a:grpFill/>
            <a:ln w="9525">
              <a:noFill/>
              <a:round/>
              <a:headEnd/>
              <a:tailEnd/>
            </a:ln>
            <a:effectLst/>
          </p:spPr>
          <p:txBody>
            <a:bodyPr wrap="none" anchor="ctr"/>
            <a:lstStyle/>
            <a:p>
              <a:pPr fontAlgn="auto">
                <a:spcBef>
                  <a:spcPts val="0"/>
                </a:spcBef>
                <a:spcAft>
                  <a:spcPts val="0"/>
                </a:spcAft>
                <a:defRPr/>
              </a:pPr>
              <a:endParaRPr lang="de-DE">
                <a:latin typeface="Arial" pitchFamily="34" charset="0"/>
                <a:cs typeface="Arial" pitchFamily="34" charset="0"/>
              </a:endParaRPr>
            </a:p>
          </p:txBody>
        </p:sp>
        <p:sp>
          <p:nvSpPr>
            <p:cNvPr id="11" name="Rectangle 15"/>
            <p:cNvSpPr>
              <a:spLocks noChangeArrowheads="1"/>
            </p:cNvSpPr>
            <p:nvPr/>
          </p:nvSpPr>
          <p:spPr bwMode="auto">
            <a:xfrm>
              <a:off x="4895586" y="1798926"/>
              <a:ext cx="3746814" cy="5059074"/>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a:latin typeface="Arial" pitchFamily="34" charset="0"/>
                <a:cs typeface="Arial" pitchFamily="34" charset="0"/>
              </a:endParaRPr>
            </a:p>
          </p:txBody>
        </p:sp>
      </p:grpSp>
      <p:pic>
        <p:nvPicPr>
          <p:cNvPr id="3079" name="Grafik 12" descr="TU_Logo.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7867" y="215901"/>
            <a:ext cx="52705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08964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83" r:id="rId3"/>
    <p:sldLayoutId id="2147483684" r:id="rId4"/>
  </p:sldLayoutIdLst>
  <p:transition spd="slow">
    <p:push dir="u"/>
  </p:transition>
  <p:hf hdr="0" ftr="0" dt="0"/>
  <p:txStyles>
    <p:titleStyle>
      <a:lvl1pPr algn="l" rtl="0" eaLnBrk="1" fontAlgn="base" hangingPunct="1">
        <a:spcBef>
          <a:spcPct val="0"/>
        </a:spcBef>
        <a:spcAft>
          <a:spcPct val="0"/>
        </a:spcAft>
        <a:defRPr sz="3600"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3600">
          <a:solidFill>
            <a:schemeClr val="tx1"/>
          </a:solidFill>
          <a:latin typeface="Arial" pitchFamily="34" charset="0"/>
          <a:cs typeface="Arial" pitchFamily="34" charset="0"/>
        </a:defRPr>
      </a:lvl2pPr>
      <a:lvl3pPr algn="l" rtl="0" eaLnBrk="1" fontAlgn="base" hangingPunct="1">
        <a:spcBef>
          <a:spcPct val="0"/>
        </a:spcBef>
        <a:spcAft>
          <a:spcPct val="0"/>
        </a:spcAft>
        <a:defRPr sz="3600">
          <a:solidFill>
            <a:schemeClr val="tx1"/>
          </a:solidFill>
          <a:latin typeface="Arial" pitchFamily="34" charset="0"/>
          <a:cs typeface="Arial" pitchFamily="34" charset="0"/>
        </a:defRPr>
      </a:lvl3pPr>
      <a:lvl4pPr algn="l" rtl="0" eaLnBrk="1" fontAlgn="base" hangingPunct="1">
        <a:spcBef>
          <a:spcPct val="0"/>
        </a:spcBef>
        <a:spcAft>
          <a:spcPct val="0"/>
        </a:spcAft>
        <a:defRPr sz="3600">
          <a:solidFill>
            <a:schemeClr val="tx1"/>
          </a:solidFill>
          <a:latin typeface="Arial" pitchFamily="34" charset="0"/>
          <a:cs typeface="Arial" pitchFamily="34" charset="0"/>
        </a:defRPr>
      </a:lvl4pPr>
      <a:lvl5pPr algn="l" rtl="0" eaLnBrk="1" fontAlgn="base" hangingPunct="1">
        <a:spcBef>
          <a:spcPct val="0"/>
        </a:spcBef>
        <a:spcAft>
          <a:spcPct val="0"/>
        </a:spcAft>
        <a:defRPr sz="3600">
          <a:solidFill>
            <a:schemeClr val="tx1"/>
          </a:solidFill>
          <a:latin typeface="Arial" pitchFamily="34" charset="0"/>
          <a:cs typeface="Arial" pitchFamily="34" charset="0"/>
        </a:defRPr>
      </a:lvl5pPr>
      <a:lvl6pPr marL="457200" algn="l" rtl="0" eaLnBrk="1" fontAlgn="base" hangingPunct="1">
        <a:spcBef>
          <a:spcPct val="0"/>
        </a:spcBef>
        <a:spcAft>
          <a:spcPct val="0"/>
        </a:spcAft>
        <a:defRPr sz="3600">
          <a:solidFill>
            <a:schemeClr val="tx1"/>
          </a:solidFill>
          <a:latin typeface="Arial" pitchFamily="34" charset="0"/>
          <a:cs typeface="Arial" pitchFamily="34" charset="0"/>
        </a:defRPr>
      </a:lvl6pPr>
      <a:lvl7pPr marL="914400" algn="l" rtl="0" eaLnBrk="1" fontAlgn="base" hangingPunct="1">
        <a:spcBef>
          <a:spcPct val="0"/>
        </a:spcBef>
        <a:spcAft>
          <a:spcPct val="0"/>
        </a:spcAft>
        <a:defRPr sz="3600">
          <a:solidFill>
            <a:schemeClr val="tx1"/>
          </a:solidFill>
          <a:latin typeface="Arial" pitchFamily="34" charset="0"/>
          <a:cs typeface="Arial" pitchFamily="34" charset="0"/>
        </a:defRPr>
      </a:lvl7pPr>
      <a:lvl8pPr marL="1371600" algn="l" rtl="0" eaLnBrk="1" fontAlgn="base" hangingPunct="1">
        <a:spcBef>
          <a:spcPct val="0"/>
        </a:spcBef>
        <a:spcAft>
          <a:spcPct val="0"/>
        </a:spcAft>
        <a:defRPr sz="3600">
          <a:solidFill>
            <a:schemeClr val="tx1"/>
          </a:solidFill>
          <a:latin typeface="Arial" pitchFamily="34" charset="0"/>
          <a:cs typeface="Arial" pitchFamily="34" charset="0"/>
        </a:defRPr>
      </a:lvl8pPr>
      <a:lvl9pPr marL="1828800" algn="l" rtl="0" eaLnBrk="1" fontAlgn="base" hangingPunct="1">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lr>
          <a:srgbClr val="006699"/>
        </a:buClr>
        <a:buSzPct val="110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rgbClr val="006699"/>
        </a:buClr>
        <a:buSzPct val="120000"/>
        <a:buFont typeface="Arial"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Clr>
          <a:srgbClr val="006699"/>
        </a:buClr>
        <a:buSzPct val="120000"/>
        <a:buFont typeface="Symbol" pitchFamily="18" charset="2"/>
        <a:buChar char="-"/>
        <a:defRPr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DEE7EC"/>
        </a:solidFill>
        <a:effectLst/>
      </p:bgPr>
    </p:bg>
    <p:spTree>
      <p:nvGrpSpPr>
        <p:cNvPr id="1" name=""/>
        <p:cNvGrpSpPr/>
        <p:nvPr/>
      </p:nvGrpSpPr>
      <p:grpSpPr>
        <a:xfrm>
          <a:off x="0" y="0"/>
          <a:ext cx="0" cy="0"/>
          <a:chOff x="0" y="0"/>
          <a:chExt cx="0" cy="0"/>
        </a:xfrm>
      </p:grpSpPr>
      <p:sp>
        <p:nvSpPr>
          <p:cNvPr id="3074"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de-DE"/>
              <a:t>TUW Universitätsratssitzung 17.12.2012</a:t>
            </a: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de-DE"/>
              <a:t>Überschrift</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8A45E4D-A277-4981-802D-20A361AD0A6A}" type="slidenum">
              <a:rPr lang="de-DE"/>
              <a:pPr>
                <a:defRPr/>
              </a:pPr>
              <a:t>‹Nr.›</a:t>
            </a:fld>
            <a:endParaRPr lang="de-DE"/>
          </a:p>
        </p:txBody>
      </p:sp>
      <p:grpSp>
        <p:nvGrpSpPr>
          <p:cNvPr id="2" name="Gruppieren 11"/>
          <p:cNvGrpSpPr/>
          <p:nvPr/>
        </p:nvGrpSpPr>
        <p:grpSpPr>
          <a:xfrm>
            <a:off x="0" y="857232"/>
            <a:ext cx="11523200" cy="6000768"/>
            <a:chOff x="0" y="1214422"/>
            <a:chExt cx="8642400" cy="5643578"/>
          </a:xfrm>
          <a:solidFill>
            <a:schemeClr val="bg1"/>
          </a:solidFill>
        </p:grpSpPr>
        <p:sp>
          <p:nvSpPr>
            <p:cNvPr id="9" name="Rectangle 12"/>
            <p:cNvSpPr>
              <a:spLocks noChangeArrowheads="1"/>
            </p:cNvSpPr>
            <p:nvPr/>
          </p:nvSpPr>
          <p:spPr bwMode="auto">
            <a:xfrm>
              <a:off x="0" y="1214422"/>
              <a:ext cx="8143900" cy="5643578"/>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dirty="0">
                <a:latin typeface="Arial" pitchFamily="34" charset="0"/>
                <a:cs typeface="Arial" pitchFamily="34" charset="0"/>
              </a:endParaRPr>
            </a:p>
          </p:txBody>
        </p:sp>
        <p:sp>
          <p:nvSpPr>
            <p:cNvPr id="10" name="Oval 14"/>
            <p:cNvSpPr>
              <a:spLocks noChangeArrowheads="1"/>
            </p:cNvSpPr>
            <p:nvPr/>
          </p:nvSpPr>
          <p:spPr bwMode="auto">
            <a:xfrm>
              <a:off x="7628400" y="1215215"/>
              <a:ext cx="1011966" cy="1193993"/>
            </a:xfrm>
            <a:prstGeom prst="ellipse">
              <a:avLst/>
            </a:prstGeom>
            <a:grpFill/>
            <a:ln w="9525">
              <a:noFill/>
              <a:round/>
              <a:headEnd/>
              <a:tailEnd/>
            </a:ln>
            <a:effectLst/>
          </p:spPr>
          <p:txBody>
            <a:bodyPr wrap="none" anchor="ctr"/>
            <a:lstStyle/>
            <a:p>
              <a:pPr fontAlgn="auto">
                <a:spcBef>
                  <a:spcPts val="0"/>
                </a:spcBef>
                <a:spcAft>
                  <a:spcPts val="0"/>
                </a:spcAft>
                <a:defRPr/>
              </a:pPr>
              <a:endParaRPr lang="de-DE">
                <a:latin typeface="Arial" pitchFamily="34" charset="0"/>
                <a:cs typeface="Arial" pitchFamily="34" charset="0"/>
              </a:endParaRPr>
            </a:p>
          </p:txBody>
        </p:sp>
        <p:sp>
          <p:nvSpPr>
            <p:cNvPr id="11" name="Rectangle 15"/>
            <p:cNvSpPr>
              <a:spLocks noChangeArrowheads="1"/>
            </p:cNvSpPr>
            <p:nvPr/>
          </p:nvSpPr>
          <p:spPr bwMode="auto">
            <a:xfrm>
              <a:off x="4895586" y="1798926"/>
              <a:ext cx="3746814" cy="5059074"/>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a:latin typeface="Arial" pitchFamily="34" charset="0"/>
                <a:cs typeface="Arial" pitchFamily="34" charset="0"/>
              </a:endParaRPr>
            </a:p>
          </p:txBody>
        </p:sp>
      </p:grpSp>
      <p:pic>
        <p:nvPicPr>
          <p:cNvPr id="3079" name="Grafik 12" descr="TU_Logo.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7867" y="215901"/>
            <a:ext cx="52705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721938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 id="2147483681" r:id="rId4"/>
  </p:sldLayoutIdLst>
  <p:transition spd="slow">
    <p:push dir="u"/>
  </p:transition>
  <p:hf hdr="0" ftr="0" dt="0"/>
  <p:txStyles>
    <p:titleStyle>
      <a:lvl1pPr algn="l" rtl="0" eaLnBrk="1" fontAlgn="base" hangingPunct="1">
        <a:spcBef>
          <a:spcPct val="0"/>
        </a:spcBef>
        <a:spcAft>
          <a:spcPct val="0"/>
        </a:spcAft>
        <a:defRPr sz="3600"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3600">
          <a:solidFill>
            <a:schemeClr val="tx1"/>
          </a:solidFill>
          <a:latin typeface="Arial" pitchFamily="34" charset="0"/>
          <a:cs typeface="Arial" pitchFamily="34" charset="0"/>
        </a:defRPr>
      </a:lvl2pPr>
      <a:lvl3pPr algn="l" rtl="0" eaLnBrk="1" fontAlgn="base" hangingPunct="1">
        <a:spcBef>
          <a:spcPct val="0"/>
        </a:spcBef>
        <a:spcAft>
          <a:spcPct val="0"/>
        </a:spcAft>
        <a:defRPr sz="3600">
          <a:solidFill>
            <a:schemeClr val="tx1"/>
          </a:solidFill>
          <a:latin typeface="Arial" pitchFamily="34" charset="0"/>
          <a:cs typeface="Arial" pitchFamily="34" charset="0"/>
        </a:defRPr>
      </a:lvl3pPr>
      <a:lvl4pPr algn="l" rtl="0" eaLnBrk="1" fontAlgn="base" hangingPunct="1">
        <a:spcBef>
          <a:spcPct val="0"/>
        </a:spcBef>
        <a:spcAft>
          <a:spcPct val="0"/>
        </a:spcAft>
        <a:defRPr sz="3600">
          <a:solidFill>
            <a:schemeClr val="tx1"/>
          </a:solidFill>
          <a:latin typeface="Arial" pitchFamily="34" charset="0"/>
          <a:cs typeface="Arial" pitchFamily="34" charset="0"/>
        </a:defRPr>
      </a:lvl4pPr>
      <a:lvl5pPr algn="l" rtl="0" eaLnBrk="1" fontAlgn="base" hangingPunct="1">
        <a:spcBef>
          <a:spcPct val="0"/>
        </a:spcBef>
        <a:spcAft>
          <a:spcPct val="0"/>
        </a:spcAft>
        <a:defRPr sz="3600">
          <a:solidFill>
            <a:schemeClr val="tx1"/>
          </a:solidFill>
          <a:latin typeface="Arial" pitchFamily="34" charset="0"/>
          <a:cs typeface="Arial" pitchFamily="34" charset="0"/>
        </a:defRPr>
      </a:lvl5pPr>
      <a:lvl6pPr marL="457200" algn="l" rtl="0" eaLnBrk="1" fontAlgn="base" hangingPunct="1">
        <a:spcBef>
          <a:spcPct val="0"/>
        </a:spcBef>
        <a:spcAft>
          <a:spcPct val="0"/>
        </a:spcAft>
        <a:defRPr sz="3600">
          <a:solidFill>
            <a:schemeClr val="tx1"/>
          </a:solidFill>
          <a:latin typeface="Arial" pitchFamily="34" charset="0"/>
          <a:cs typeface="Arial" pitchFamily="34" charset="0"/>
        </a:defRPr>
      </a:lvl6pPr>
      <a:lvl7pPr marL="914400" algn="l" rtl="0" eaLnBrk="1" fontAlgn="base" hangingPunct="1">
        <a:spcBef>
          <a:spcPct val="0"/>
        </a:spcBef>
        <a:spcAft>
          <a:spcPct val="0"/>
        </a:spcAft>
        <a:defRPr sz="3600">
          <a:solidFill>
            <a:schemeClr val="tx1"/>
          </a:solidFill>
          <a:latin typeface="Arial" pitchFamily="34" charset="0"/>
          <a:cs typeface="Arial" pitchFamily="34" charset="0"/>
        </a:defRPr>
      </a:lvl7pPr>
      <a:lvl8pPr marL="1371600" algn="l" rtl="0" eaLnBrk="1" fontAlgn="base" hangingPunct="1">
        <a:spcBef>
          <a:spcPct val="0"/>
        </a:spcBef>
        <a:spcAft>
          <a:spcPct val="0"/>
        </a:spcAft>
        <a:defRPr sz="3600">
          <a:solidFill>
            <a:schemeClr val="tx1"/>
          </a:solidFill>
          <a:latin typeface="Arial" pitchFamily="34" charset="0"/>
          <a:cs typeface="Arial" pitchFamily="34" charset="0"/>
        </a:defRPr>
      </a:lvl8pPr>
      <a:lvl9pPr marL="1828800" algn="l" rtl="0" eaLnBrk="1" fontAlgn="base" hangingPunct="1">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lr>
          <a:srgbClr val="006699"/>
        </a:buClr>
        <a:buSzPct val="110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rgbClr val="006699"/>
        </a:buClr>
        <a:buSzPct val="120000"/>
        <a:buFont typeface="Arial"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Clr>
          <a:srgbClr val="006699"/>
        </a:buClr>
        <a:buSzPct val="120000"/>
        <a:buFont typeface="Symbol" pitchFamily="18" charset="2"/>
        <a:buChar char="-"/>
        <a:defRPr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DEE7EC"/>
        </a:solidFill>
        <a:effectLst/>
      </p:bgPr>
    </p:bg>
    <p:spTree>
      <p:nvGrpSpPr>
        <p:cNvPr id="1" name=""/>
        <p:cNvGrpSpPr/>
        <p:nvPr/>
      </p:nvGrpSpPr>
      <p:grpSpPr>
        <a:xfrm>
          <a:off x="0" y="0"/>
          <a:ext cx="0" cy="0"/>
          <a:chOff x="0" y="0"/>
          <a:chExt cx="0" cy="0"/>
        </a:xfrm>
      </p:grpSpPr>
      <p:sp>
        <p:nvSpPr>
          <p:cNvPr id="3074"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de-DE"/>
              <a:t>TUW Universitätsratssitzung 17.12.2012</a:t>
            </a: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de-DE"/>
              <a:t>Überschrift</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8A45E4D-A277-4981-802D-20A361AD0A6A}" type="slidenum">
              <a:rPr lang="de-DE"/>
              <a:pPr>
                <a:defRPr/>
              </a:pPr>
              <a:t>‹Nr.›</a:t>
            </a:fld>
            <a:endParaRPr lang="de-DE"/>
          </a:p>
        </p:txBody>
      </p:sp>
      <p:grpSp>
        <p:nvGrpSpPr>
          <p:cNvPr id="2" name="Gruppieren 11"/>
          <p:cNvGrpSpPr/>
          <p:nvPr/>
        </p:nvGrpSpPr>
        <p:grpSpPr>
          <a:xfrm>
            <a:off x="0" y="857232"/>
            <a:ext cx="11523200" cy="6000768"/>
            <a:chOff x="0" y="1214422"/>
            <a:chExt cx="8642400" cy="5643578"/>
          </a:xfrm>
          <a:solidFill>
            <a:schemeClr val="bg1"/>
          </a:solidFill>
        </p:grpSpPr>
        <p:sp>
          <p:nvSpPr>
            <p:cNvPr id="9" name="Rectangle 12"/>
            <p:cNvSpPr>
              <a:spLocks noChangeArrowheads="1"/>
            </p:cNvSpPr>
            <p:nvPr/>
          </p:nvSpPr>
          <p:spPr bwMode="auto">
            <a:xfrm>
              <a:off x="0" y="1214422"/>
              <a:ext cx="8143900" cy="5643578"/>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dirty="0">
                <a:latin typeface="Arial" pitchFamily="34" charset="0"/>
                <a:cs typeface="Arial" pitchFamily="34" charset="0"/>
              </a:endParaRPr>
            </a:p>
          </p:txBody>
        </p:sp>
        <p:sp>
          <p:nvSpPr>
            <p:cNvPr id="10" name="Oval 14"/>
            <p:cNvSpPr>
              <a:spLocks noChangeArrowheads="1"/>
            </p:cNvSpPr>
            <p:nvPr/>
          </p:nvSpPr>
          <p:spPr bwMode="auto">
            <a:xfrm>
              <a:off x="7628400" y="1215215"/>
              <a:ext cx="1011966" cy="1193993"/>
            </a:xfrm>
            <a:prstGeom prst="ellipse">
              <a:avLst/>
            </a:prstGeom>
            <a:grpFill/>
            <a:ln w="9525">
              <a:noFill/>
              <a:round/>
              <a:headEnd/>
              <a:tailEnd/>
            </a:ln>
            <a:effectLst/>
          </p:spPr>
          <p:txBody>
            <a:bodyPr wrap="none" anchor="ctr"/>
            <a:lstStyle/>
            <a:p>
              <a:pPr fontAlgn="auto">
                <a:spcBef>
                  <a:spcPts val="0"/>
                </a:spcBef>
                <a:spcAft>
                  <a:spcPts val="0"/>
                </a:spcAft>
                <a:defRPr/>
              </a:pPr>
              <a:endParaRPr lang="de-DE">
                <a:latin typeface="Arial" pitchFamily="34" charset="0"/>
                <a:cs typeface="Arial" pitchFamily="34" charset="0"/>
              </a:endParaRPr>
            </a:p>
          </p:txBody>
        </p:sp>
        <p:sp>
          <p:nvSpPr>
            <p:cNvPr id="11" name="Rectangle 15"/>
            <p:cNvSpPr>
              <a:spLocks noChangeArrowheads="1"/>
            </p:cNvSpPr>
            <p:nvPr/>
          </p:nvSpPr>
          <p:spPr bwMode="auto">
            <a:xfrm>
              <a:off x="4895586" y="1798926"/>
              <a:ext cx="3746814" cy="5059074"/>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a:latin typeface="Arial" pitchFamily="34" charset="0"/>
                <a:cs typeface="Arial" pitchFamily="34" charset="0"/>
              </a:endParaRPr>
            </a:p>
          </p:txBody>
        </p:sp>
      </p:grpSp>
      <p:pic>
        <p:nvPicPr>
          <p:cNvPr id="3079" name="Grafik 12" descr="TU_Logo.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7867" y="215901"/>
            <a:ext cx="52705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555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87" r:id="rId3"/>
    <p:sldLayoutId id="2147483686" r:id="rId4"/>
  </p:sldLayoutIdLst>
  <p:transition spd="slow">
    <p:push dir="u"/>
  </p:transition>
  <p:hf hdr="0" ftr="0" dt="0"/>
  <p:txStyles>
    <p:titleStyle>
      <a:lvl1pPr algn="l" rtl="0" eaLnBrk="1" fontAlgn="base" hangingPunct="1">
        <a:spcBef>
          <a:spcPct val="0"/>
        </a:spcBef>
        <a:spcAft>
          <a:spcPct val="0"/>
        </a:spcAft>
        <a:defRPr sz="3600"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3600">
          <a:solidFill>
            <a:schemeClr val="tx1"/>
          </a:solidFill>
          <a:latin typeface="Arial" pitchFamily="34" charset="0"/>
          <a:cs typeface="Arial" pitchFamily="34" charset="0"/>
        </a:defRPr>
      </a:lvl2pPr>
      <a:lvl3pPr algn="l" rtl="0" eaLnBrk="1" fontAlgn="base" hangingPunct="1">
        <a:spcBef>
          <a:spcPct val="0"/>
        </a:spcBef>
        <a:spcAft>
          <a:spcPct val="0"/>
        </a:spcAft>
        <a:defRPr sz="3600">
          <a:solidFill>
            <a:schemeClr val="tx1"/>
          </a:solidFill>
          <a:latin typeface="Arial" pitchFamily="34" charset="0"/>
          <a:cs typeface="Arial" pitchFamily="34" charset="0"/>
        </a:defRPr>
      </a:lvl3pPr>
      <a:lvl4pPr algn="l" rtl="0" eaLnBrk="1" fontAlgn="base" hangingPunct="1">
        <a:spcBef>
          <a:spcPct val="0"/>
        </a:spcBef>
        <a:spcAft>
          <a:spcPct val="0"/>
        </a:spcAft>
        <a:defRPr sz="3600">
          <a:solidFill>
            <a:schemeClr val="tx1"/>
          </a:solidFill>
          <a:latin typeface="Arial" pitchFamily="34" charset="0"/>
          <a:cs typeface="Arial" pitchFamily="34" charset="0"/>
        </a:defRPr>
      </a:lvl4pPr>
      <a:lvl5pPr algn="l" rtl="0" eaLnBrk="1" fontAlgn="base" hangingPunct="1">
        <a:spcBef>
          <a:spcPct val="0"/>
        </a:spcBef>
        <a:spcAft>
          <a:spcPct val="0"/>
        </a:spcAft>
        <a:defRPr sz="3600">
          <a:solidFill>
            <a:schemeClr val="tx1"/>
          </a:solidFill>
          <a:latin typeface="Arial" pitchFamily="34" charset="0"/>
          <a:cs typeface="Arial" pitchFamily="34" charset="0"/>
        </a:defRPr>
      </a:lvl5pPr>
      <a:lvl6pPr marL="457200" algn="l" rtl="0" eaLnBrk="1" fontAlgn="base" hangingPunct="1">
        <a:spcBef>
          <a:spcPct val="0"/>
        </a:spcBef>
        <a:spcAft>
          <a:spcPct val="0"/>
        </a:spcAft>
        <a:defRPr sz="3600">
          <a:solidFill>
            <a:schemeClr val="tx1"/>
          </a:solidFill>
          <a:latin typeface="Arial" pitchFamily="34" charset="0"/>
          <a:cs typeface="Arial" pitchFamily="34" charset="0"/>
        </a:defRPr>
      </a:lvl6pPr>
      <a:lvl7pPr marL="914400" algn="l" rtl="0" eaLnBrk="1" fontAlgn="base" hangingPunct="1">
        <a:spcBef>
          <a:spcPct val="0"/>
        </a:spcBef>
        <a:spcAft>
          <a:spcPct val="0"/>
        </a:spcAft>
        <a:defRPr sz="3600">
          <a:solidFill>
            <a:schemeClr val="tx1"/>
          </a:solidFill>
          <a:latin typeface="Arial" pitchFamily="34" charset="0"/>
          <a:cs typeface="Arial" pitchFamily="34" charset="0"/>
        </a:defRPr>
      </a:lvl7pPr>
      <a:lvl8pPr marL="1371600" algn="l" rtl="0" eaLnBrk="1" fontAlgn="base" hangingPunct="1">
        <a:spcBef>
          <a:spcPct val="0"/>
        </a:spcBef>
        <a:spcAft>
          <a:spcPct val="0"/>
        </a:spcAft>
        <a:defRPr sz="3600">
          <a:solidFill>
            <a:schemeClr val="tx1"/>
          </a:solidFill>
          <a:latin typeface="Arial" pitchFamily="34" charset="0"/>
          <a:cs typeface="Arial" pitchFamily="34" charset="0"/>
        </a:defRPr>
      </a:lvl8pPr>
      <a:lvl9pPr marL="1828800" algn="l" rtl="0" eaLnBrk="1" fontAlgn="base" hangingPunct="1">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lr>
          <a:srgbClr val="006699"/>
        </a:buClr>
        <a:buSzPct val="110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rgbClr val="006699"/>
        </a:buClr>
        <a:buSzPct val="120000"/>
        <a:buFont typeface="Arial"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Clr>
          <a:srgbClr val="006699"/>
        </a:buClr>
        <a:buSzPct val="120000"/>
        <a:buFont typeface="Symbol" pitchFamily="18" charset="2"/>
        <a:buChar char="-"/>
        <a:defRPr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DEE7EC"/>
        </a:solidFill>
        <a:effectLst/>
      </p:bgPr>
    </p:bg>
    <p:spTree>
      <p:nvGrpSpPr>
        <p:cNvPr id="1" name=""/>
        <p:cNvGrpSpPr/>
        <p:nvPr/>
      </p:nvGrpSpPr>
      <p:grpSpPr>
        <a:xfrm>
          <a:off x="0" y="0"/>
          <a:ext cx="0" cy="0"/>
          <a:chOff x="0" y="0"/>
          <a:chExt cx="0" cy="0"/>
        </a:xfrm>
      </p:grpSpPr>
      <p:sp>
        <p:nvSpPr>
          <p:cNvPr id="2050"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de-DE"/>
              <a:t>TUW Universitätsratssitzung 17.12.2012</a:t>
            </a: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de-DE"/>
              <a:t>Überschrift</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49662C72-CB70-4D77-ABD0-4B0FAF63A99D}" type="slidenum">
              <a:rPr lang="de-DE" altLang="de-DE"/>
              <a:pPr/>
              <a:t>‹Nr.›</a:t>
            </a:fld>
            <a:endParaRPr lang="de-DE" altLang="de-DE"/>
          </a:p>
        </p:txBody>
      </p:sp>
      <p:grpSp>
        <p:nvGrpSpPr>
          <p:cNvPr id="2" name="Gruppieren 11"/>
          <p:cNvGrpSpPr/>
          <p:nvPr/>
        </p:nvGrpSpPr>
        <p:grpSpPr>
          <a:xfrm>
            <a:off x="0" y="1188000"/>
            <a:ext cx="11523200" cy="5661248"/>
            <a:chOff x="0" y="1214422"/>
            <a:chExt cx="8642400" cy="5643578"/>
          </a:xfrm>
          <a:solidFill>
            <a:schemeClr val="bg1"/>
          </a:solidFill>
        </p:grpSpPr>
        <p:sp>
          <p:nvSpPr>
            <p:cNvPr id="9" name="Rectangle 12"/>
            <p:cNvSpPr>
              <a:spLocks noChangeArrowheads="1"/>
            </p:cNvSpPr>
            <p:nvPr/>
          </p:nvSpPr>
          <p:spPr bwMode="auto">
            <a:xfrm>
              <a:off x="0" y="1214422"/>
              <a:ext cx="8143900" cy="5643578"/>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dirty="0"/>
            </a:p>
          </p:txBody>
        </p:sp>
        <p:sp>
          <p:nvSpPr>
            <p:cNvPr id="10" name="Oval 14"/>
            <p:cNvSpPr>
              <a:spLocks noChangeArrowheads="1"/>
            </p:cNvSpPr>
            <p:nvPr/>
          </p:nvSpPr>
          <p:spPr bwMode="auto">
            <a:xfrm>
              <a:off x="7628400" y="1215215"/>
              <a:ext cx="1011966" cy="1193993"/>
            </a:xfrm>
            <a:prstGeom prst="ellipse">
              <a:avLst/>
            </a:prstGeom>
            <a:grpFill/>
            <a:ln w="9525">
              <a:noFill/>
              <a:round/>
              <a:headEnd/>
              <a:tailEnd/>
            </a:ln>
            <a:effectLst/>
          </p:spPr>
          <p:txBody>
            <a:bodyPr wrap="none" anchor="ctr"/>
            <a:lstStyle/>
            <a:p>
              <a:pPr fontAlgn="auto">
                <a:spcBef>
                  <a:spcPts val="0"/>
                </a:spcBef>
                <a:spcAft>
                  <a:spcPts val="0"/>
                </a:spcAft>
                <a:defRPr/>
              </a:pPr>
              <a:endParaRPr lang="de-DE"/>
            </a:p>
          </p:txBody>
        </p:sp>
        <p:sp>
          <p:nvSpPr>
            <p:cNvPr id="11" name="Rectangle 15"/>
            <p:cNvSpPr>
              <a:spLocks noChangeArrowheads="1"/>
            </p:cNvSpPr>
            <p:nvPr/>
          </p:nvSpPr>
          <p:spPr bwMode="auto">
            <a:xfrm>
              <a:off x="4895586" y="1798926"/>
              <a:ext cx="3746814" cy="5059074"/>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a:p>
          </p:txBody>
        </p:sp>
      </p:grpSp>
      <p:pic>
        <p:nvPicPr>
          <p:cNvPr id="2055" name="Grafik 12" descr="TU_Logo.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7867" y="215900"/>
            <a:ext cx="1007600" cy="7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838978"/>
      </p:ext>
    </p:extLst>
  </p:cSld>
  <p:clrMap bg1="lt1" tx1="dk1" bg2="lt2" tx2="dk2" accent1="accent1" accent2="accent2" accent3="accent3" accent4="accent4" accent5="accent5" accent6="accent6" hlink="hlink" folHlink="folHlink"/>
  <p:sldLayoutIdLst>
    <p:sldLayoutId id="2147483690" r:id="rId1"/>
    <p:sldLayoutId id="2147483691" r:id="rId2"/>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txStyles>
    <p:titleStyle>
      <a:lvl1pPr algn="l" rtl="0" eaLnBrk="0" fontAlgn="base" hangingPunct="0">
        <a:spcBef>
          <a:spcPct val="0"/>
        </a:spcBef>
        <a:spcAft>
          <a:spcPct val="0"/>
        </a:spcAft>
        <a:defRPr sz="3600"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006699"/>
        </a:buClr>
        <a:buSzPct val="110000"/>
        <a:buFont typeface="Wingdings" panose="05000000000000000000" pitchFamily="2" charset="2"/>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006699"/>
        </a:buClr>
        <a:buSzPct val="120000"/>
        <a:buFont typeface="Arial" panose="020B0604020202020204"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rgbClr val="006699"/>
        </a:buClr>
        <a:buSzPct val="120000"/>
        <a:buFont typeface="Symbol" panose="05050102010706020507" pitchFamily="18" charset="2"/>
        <a:buChar char="-"/>
        <a:defRPr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DEE7EC"/>
        </a:solidFill>
        <a:effectLst/>
      </p:bgPr>
    </p:bg>
    <p:spTree>
      <p:nvGrpSpPr>
        <p:cNvPr id="1" name=""/>
        <p:cNvGrpSpPr/>
        <p:nvPr/>
      </p:nvGrpSpPr>
      <p:grpSpPr>
        <a:xfrm>
          <a:off x="0" y="0"/>
          <a:ext cx="0" cy="0"/>
          <a:chOff x="0" y="0"/>
          <a:chExt cx="0" cy="0"/>
        </a:xfrm>
      </p:grpSpPr>
      <p:sp>
        <p:nvSpPr>
          <p:cNvPr id="2050"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de-DE"/>
              <a:t>TUW Universitätsratssitzung 17.12.2012</a:t>
            </a: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de-DE"/>
              <a:t>Überschrift</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49662C72-CB70-4D77-ABD0-4B0FAF63A99D}" type="slidenum">
              <a:rPr lang="de-DE" altLang="de-DE"/>
              <a:pPr/>
              <a:t>‹Nr.›</a:t>
            </a:fld>
            <a:endParaRPr lang="de-DE" altLang="de-DE"/>
          </a:p>
        </p:txBody>
      </p:sp>
      <p:grpSp>
        <p:nvGrpSpPr>
          <p:cNvPr id="2" name="Gruppieren 11"/>
          <p:cNvGrpSpPr/>
          <p:nvPr/>
        </p:nvGrpSpPr>
        <p:grpSpPr>
          <a:xfrm>
            <a:off x="0" y="1188000"/>
            <a:ext cx="11523200" cy="5661248"/>
            <a:chOff x="0" y="1214422"/>
            <a:chExt cx="8642400" cy="5643578"/>
          </a:xfrm>
          <a:solidFill>
            <a:schemeClr val="bg1"/>
          </a:solidFill>
        </p:grpSpPr>
        <p:sp>
          <p:nvSpPr>
            <p:cNvPr id="9" name="Rectangle 12"/>
            <p:cNvSpPr>
              <a:spLocks noChangeArrowheads="1"/>
            </p:cNvSpPr>
            <p:nvPr/>
          </p:nvSpPr>
          <p:spPr bwMode="auto">
            <a:xfrm>
              <a:off x="0" y="1214422"/>
              <a:ext cx="8143900" cy="5643578"/>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dirty="0"/>
            </a:p>
          </p:txBody>
        </p:sp>
        <p:sp>
          <p:nvSpPr>
            <p:cNvPr id="10" name="Oval 14"/>
            <p:cNvSpPr>
              <a:spLocks noChangeArrowheads="1"/>
            </p:cNvSpPr>
            <p:nvPr/>
          </p:nvSpPr>
          <p:spPr bwMode="auto">
            <a:xfrm>
              <a:off x="7628400" y="1215215"/>
              <a:ext cx="1011966" cy="1193993"/>
            </a:xfrm>
            <a:prstGeom prst="ellipse">
              <a:avLst/>
            </a:prstGeom>
            <a:grpFill/>
            <a:ln w="9525">
              <a:noFill/>
              <a:round/>
              <a:headEnd/>
              <a:tailEnd/>
            </a:ln>
            <a:effectLst/>
          </p:spPr>
          <p:txBody>
            <a:bodyPr wrap="none" anchor="ctr"/>
            <a:lstStyle/>
            <a:p>
              <a:pPr fontAlgn="auto">
                <a:spcBef>
                  <a:spcPts val="0"/>
                </a:spcBef>
                <a:spcAft>
                  <a:spcPts val="0"/>
                </a:spcAft>
                <a:defRPr/>
              </a:pPr>
              <a:endParaRPr lang="de-DE"/>
            </a:p>
          </p:txBody>
        </p:sp>
        <p:sp>
          <p:nvSpPr>
            <p:cNvPr id="11" name="Rectangle 15"/>
            <p:cNvSpPr>
              <a:spLocks noChangeArrowheads="1"/>
            </p:cNvSpPr>
            <p:nvPr/>
          </p:nvSpPr>
          <p:spPr bwMode="auto">
            <a:xfrm>
              <a:off x="4895586" y="1798926"/>
              <a:ext cx="3746814" cy="5059074"/>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a:p>
          </p:txBody>
        </p:sp>
      </p:grpSp>
      <p:pic>
        <p:nvPicPr>
          <p:cNvPr id="2055" name="Grafik 12" descr="TU_Logo.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7867" y="215900"/>
            <a:ext cx="1007600" cy="7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338932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txStyles>
    <p:titleStyle>
      <a:lvl1pPr algn="l" rtl="0" eaLnBrk="0" fontAlgn="base" hangingPunct="0">
        <a:spcBef>
          <a:spcPct val="0"/>
        </a:spcBef>
        <a:spcAft>
          <a:spcPct val="0"/>
        </a:spcAft>
        <a:defRPr sz="3600"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006699"/>
        </a:buClr>
        <a:buSzPct val="110000"/>
        <a:buFont typeface="Wingdings" panose="05000000000000000000" pitchFamily="2" charset="2"/>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006699"/>
        </a:buClr>
        <a:buSzPct val="120000"/>
        <a:buFont typeface="Arial" panose="020B0604020202020204"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rgbClr val="006699"/>
        </a:buClr>
        <a:buSzPct val="120000"/>
        <a:buFont typeface="Symbol" panose="05050102010706020507" pitchFamily="18" charset="2"/>
        <a:buChar char="-"/>
        <a:defRPr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11193C-BA4F-4C11-912C-6F013BB40C96}"/>
              </a:ext>
            </a:extLst>
          </p:cNvPr>
          <p:cNvSpPr>
            <a:spLocks noGrp="1"/>
          </p:cNvSpPr>
          <p:nvPr>
            <p:ph type="ctrTitle"/>
          </p:nvPr>
        </p:nvSpPr>
        <p:spPr/>
        <p:txBody>
          <a:bodyPr/>
          <a:lstStyle/>
          <a:p>
            <a:r>
              <a:rPr lang="de-DE" dirty="0"/>
              <a:t>Übung 1</a:t>
            </a:r>
            <a:br>
              <a:rPr lang="de-DE" dirty="0"/>
            </a:br>
            <a:r>
              <a:rPr lang="de-DE" sz="3200" dirty="0"/>
              <a:t>abzugeben bis 19.11.2020</a:t>
            </a:r>
            <a:br>
              <a:rPr lang="de-DE" sz="3200" dirty="0"/>
            </a:br>
            <a:r>
              <a:rPr lang="de-DE" sz="3200" dirty="0"/>
              <a:t>an: elke.sagmeister@tuwien.ac.at</a:t>
            </a:r>
          </a:p>
        </p:txBody>
      </p:sp>
      <p:sp>
        <p:nvSpPr>
          <p:cNvPr id="3" name="Untertitel 2">
            <a:extLst>
              <a:ext uri="{FF2B5EF4-FFF2-40B4-BE49-F238E27FC236}">
                <a16:creationId xmlns:a16="http://schemas.microsoft.com/office/drawing/2014/main" id="{0E28E7F8-EE2E-4042-B1DA-120ABCDB7E53}"/>
              </a:ext>
            </a:extLst>
          </p:cNvPr>
          <p:cNvSpPr>
            <a:spLocks noGrp="1"/>
          </p:cNvSpPr>
          <p:nvPr>
            <p:ph type="subTitle" idx="1"/>
          </p:nvPr>
        </p:nvSpPr>
        <p:spPr/>
        <p:txBody>
          <a:bodyPr/>
          <a:lstStyle/>
          <a:p>
            <a:r>
              <a:rPr lang="de-DE" b="1" dirty="0">
                <a:solidFill>
                  <a:srgbClr val="FF0000"/>
                </a:solidFill>
              </a:rPr>
              <a:t>Bitte stellen Sie jeweils den Prozess zum Rechercheergebnis dar</a:t>
            </a:r>
          </a:p>
        </p:txBody>
      </p:sp>
    </p:spTree>
    <p:extLst>
      <p:ext uri="{BB962C8B-B14F-4D97-AF65-F5344CB8AC3E}">
        <p14:creationId xmlns:p14="http://schemas.microsoft.com/office/powerpoint/2010/main" val="303008739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73AC3-7F68-49C8-9D08-917791FF60A8}"/>
              </a:ext>
            </a:extLst>
          </p:cNvPr>
          <p:cNvSpPr>
            <a:spLocks noGrp="1"/>
          </p:cNvSpPr>
          <p:nvPr>
            <p:ph type="title"/>
          </p:nvPr>
        </p:nvSpPr>
        <p:spPr/>
        <p:txBody>
          <a:bodyPr/>
          <a:lstStyle/>
          <a:p>
            <a:r>
              <a:rPr lang="de-DE" dirty="0"/>
              <a:t>Übung 1</a:t>
            </a:r>
          </a:p>
        </p:txBody>
      </p:sp>
      <p:sp>
        <p:nvSpPr>
          <p:cNvPr id="3" name="Inhaltsplatzhalter 2">
            <a:extLst>
              <a:ext uri="{FF2B5EF4-FFF2-40B4-BE49-F238E27FC236}">
                <a16:creationId xmlns:a16="http://schemas.microsoft.com/office/drawing/2014/main" id="{6CFDD431-8AE0-4D08-A068-FD5744B61564}"/>
              </a:ext>
            </a:extLst>
          </p:cNvPr>
          <p:cNvSpPr>
            <a:spLocks noGrp="1"/>
          </p:cNvSpPr>
          <p:nvPr>
            <p:ph idx="1"/>
          </p:nvPr>
        </p:nvSpPr>
        <p:spPr>
          <a:xfrm>
            <a:off x="704676" y="922421"/>
            <a:ext cx="10344360" cy="5325979"/>
          </a:xfrm>
        </p:spPr>
        <p:txBody>
          <a:bodyPr/>
          <a:lstStyle/>
          <a:p>
            <a:pPr marL="0" indent="0">
              <a:buNone/>
            </a:pPr>
            <a:r>
              <a:rPr lang="de-DE" sz="2000" b="1" dirty="0"/>
              <a:t>1. Mit welchem BGBL wurde die COVID-19-Maßnahmenverordnung aufgehoben </a:t>
            </a:r>
          </a:p>
          <a:p>
            <a:pPr marL="0" indent="0">
              <a:buNone/>
            </a:pPr>
            <a:r>
              <a:rPr lang="de-DE" sz="2000" b="1" dirty="0"/>
              <a:t>(1 Punkt)</a:t>
            </a:r>
          </a:p>
          <a:p>
            <a:pPr marL="0" indent="0">
              <a:buNone/>
            </a:pPr>
            <a:endParaRPr lang="de-DE" sz="2000" dirty="0"/>
          </a:p>
          <a:p>
            <a:pPr marL="0" indent="0">
              <a:buNone/>
            </a:pPr>
            <a:r>
              <a:rPr lang="de-DE" sz="2000" b="1" dirty="0"/>
              <a:t>2. </a:t>
            </a:r>
          </a:p>
          <a:p>
            <a:pPr>
              <a:buFont typeface="Wingdings" panose="05000000000000000000" pitchFamily="2" charset="2"/>
              <a:buChar char="§"/>
            </a:pPr>
            <a:r>
              <a:rPr lang="de-DE" sz="2000" b="1" dirty="0"/>
              <a:t>Wann wurde das ZTG 2019 zuletzt geändert </a:t>
            </a:r>
          </a:p>
          <a:p>
            <a:pPr>
              <a:buFont typeface="Wingdings" panose="05000000000000000000" pitchFamily="2" charset="2"/>
              <a:buChar char="§"/>
            </a:pPr>
            <a:r>
              <a:rPr lang="de-DE" sz="2000" b="1" dirty="0"/>
              <a:t>Aufgrund welchen Gesetzes</a:t>
            </a:r>
          </a:p>
          <a:p>
            <a:pPr>
              <a:buFont typeface="Wingdings" panose="05000000000000000000" pitchFamily="2" charset="2"/>
              <a:buChar char="§"/>
            </a:pPr>
            <a:r>
              <a:rPr lang="de-DE" sz="2000" b="1" dirty="0"/>
              <a:t>Von welchen Personen wurde der Initiativantrag zur Änderung eingebracht</a:t>
            </a:r>
          </a:p>
          <a:p>
            <a:pPr marL="0" indent="0">
              <a:buNone/>
            </a:pPr>
            <a:r>
              <a:rPr lang="de-DE" sz="2000" b="1" dirty="0"/>
              <a:t>(3 Punkte)</a:t>
            </a:r>
          </a:p>
          <a:p>
            <a:pPr marL="0" indent="0">
              <a:buNone/>
            </a:pPr>
            <a:endParaRPr lang="de-DE" sz="2000" b="1" dirty="0"/>
          </a:p>
          <a:p>
            <a:pPr marL="0" indent="0">
              <a:buNone/>
            </a:pPr>
            <a:r>
              <a:rPr lang="de-AT" sz="2000" b="1" dirty="0"/>
              <a:t>3. </a:t>
            </a:r>
          </a:p>
          <a:p>
            <a:pPr>
              <a:buFont typeface="Wingdings" panose="05000000000000000000" pitchFamily="2" charset="2"/>
              <a:buChar char="§"/>
            </a:pPr>
            <a:r>
              <a:rPr lang="de-AT" sz="2000" b="1" dirty="0"/>
              <a:t>Wann wurde die COVID-19-Schutzmaßnahmenverordnung zuletzt geändert </a:t>
            </a:r>
          </a:p>
          <a:p>
            <a:pPr>
              <a:buFont typeface="Wingdings" panose="05000000000000000000" pitchFamily="2" charset="2"/>
              <a:buChar char="§"/>
            </a:pPr>
            <a:r>
              <a:rPr lang="de-AT" sz="2000" b="1" dirty="0"/>
              <a:t>Wie lautet der Langtitel</a:t>
            </a:r>
          </a:p>
          <a:p>
            <a:pPr>
              <a:buFont typeface="Wingdings" panose="05000000000000000000" pitchFamily="2" charset="2"/>
              <a:buChar char="§"/>
            </a:pPr>
            <a:r>
              <a:rPr lang="de-AT" sz="2000" b="1" dirty="0"/>
              <a:t>Wie lautet die Stammfassung</a:t>
            </a:r>
          </a:p>
          <a:p>
            <a:pPr marL="0" indent="0">
              <a:buNone/>
            </a:pPr>
            <a:r>
              <a:rPr lang="de-AT" sz="2000" b="1" dirty="0"/>
              <a:t>(3 Punkte)</a:t>
            </a:r>
          </a:p>
          <a:p>
            <a:pPr marL="0" indent="0">
              <a:buNone/>
            </a:pPr>
            <a:endParaRPr lang="de-DE" sz="2000" b="1" dirty="0"/>
          </a:p>
          <a:p>
            <a:pPr marL="0" indent="0">
              <a:buNone/>
            </a:pPr>
            <a:endParaRPr lang="de-DE" dirty="0"/>
          </a:p>
          <a:p>
            <a:pPr marL="0" indent="0">
              <a:buNone/>
            </a:pPr>
            <a:endParaRPr lang="de-DE" dirty="0"/>
          </a:p>
          <a:p>
            <a:pPr marL="0" indent="0">
              <a:buNone/>
            </a:pPr>
            <a:endParaRPr lang="de-DE" dirty="0"/>
          </a:p>
          <a:p>
            <a:pPr marL="0" indent="0">
              <a:buNone/>
            </a:pPr>
            <a:endParaRPr lang="de-DE" dirty="0"/>
          </a:p>
          <a:p>
            <a:endParaRPr lang="de-DE" dirty="0"/>
          </a:p>
        </p:txBody>
      </p:sp>
    </p:spTree>
    <p:extLst>
      <p:ext uri="{BB962C8B-B14F-4D97-AF65-F5344CB8AC3E}">
        <p14:creationId xmlns:p14="http://schemas.microsoft.com/office/powerpoint/2010/main" val="304480511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Übung 1</a:t>
            </a:r>
          </a:p>
        </p:txBody>
      </p:sp>
      <p:sp>
        <p:nvSpPr>
          <p:cNvPr id="3" name="Inhaltsplatzhalter 2"/>
          <p:cNvSpPr>
            <a:spLocks noGrp="1"/>
          </p:cNvSpPr>
          <p:nvPr>
            <p:ph idx="1"/>
          </p:nvPr>
        </p:nvSpPr>
        <p:spPr>
          <a:xfrm>
            <a:off x="192024" y="922421"/>
            <a:ext cx="10857011" cy="5879431"/>
          </a:xfrm>
        </p:spPr>
        <p:txBody>
          <a:bodyPr/>
          <a:lstStyle/>
          <a:p>
            <a:pPr marL="0" indent="0">
              <a:buNone/>
            </a:pPr>
            <a:r>
              <a:rPr lang="de-AT" sz="2000" b="1" dirty="0"/>
              <a:t>4. Im Jahr 2019 wurde das Bundesgesetz über die Organisation der Universitäten und ihre Studien (Universitätsgesetz 2002) geändert </a:t>
            </a:r>
          </a:p>
          <a:p>
            <a:pPr>
              <a:buFont typeface="Wingdings" panose="05000000000000000000" pitchFamily="2" charset="2"/>
              <a:buChar char="§"/>
            </a:pPr>
            <a:r>
              <a:rPr lang="de-AT" sz="2000" b="1" dirty="0"/>
              <a:t>Wie lautet die Nr. des BGBl aufgrund dessen die Änderung erfolgte</a:t>
            </a:r>
          </a:p>
          <a:p>
            <a:pPr>
              <a:buFont typeface="Wingdings" panose="05000000000000000000" pitchFamily="2" charset="2"/>
              <a:buChar char="§"/>
            </a:pPr>
            <a:r>
              <a:rPr lang="de-AT" sz="2000" b="1" dirty="0"/>
              <a:t>In welchem Teil des BGBl wurde die Änderung kundgemacht </a:t>
            </a:r>
          </a:p>
          <a:p>
            <a:pPr>
              <a:buFont typeface="Wingdings" panose="05000000000000000000" pitchFamily="2" charset="2"/>
              <a:buChar char="§"/>
            </a:pPr>
            <a:r>
              <a:rPr lang="de-AT" sz="2000" b="1" dirty="0"/>
              <a:t>Wie lautet das Datum der Kundmachung dieses BGBL</a:t>
            </a:r>
          </a:p>
          <a:p>
            <a:pPr marL="0" indent="0">
              <a:buNone/>
            </a:pPr>
            <a:r>
              <a:rPr lang="de-AT" sz="2000" b="1" dirty="0"/>
              <a:t>(3 Punkte)</a:t>
            </a:r>
          </a:p>
          <a:p>
            <a:pPr marL="0" indent="0">
              <a:buNone/>
            </a:pPr>
            <a:endParaRPr lang="de-AT" sz="2000" b="1" dirty="0"/>
          </a:p>
          <a:p>
            <a:pPr marL="0" indent="0">
              <a:buNone/>
            </a:pPr>
            <a:r>
              <a:rPr lang="de-AT" sz="2000" b="1" dirty="0"/>
              <a:t>5. Die Gemeinde Engerwitzdorf hat Folgendes beschlossen: </a:t>
            </a:r>
            <a:r>
              <a:rPr lang="de-AT" sz="2000" b="1" dirty="0">
                <a:solidFill>
                  <a:schemeClr val="bg1">
                    <a:lumMod val="50000"/>
                  </a:schemeClr>
                </a:solidFill>
              </a:rPr>
              <a:t>Zur Abwehr von das örtliche Gemeinschaftsleben </a:t>
            </a:r>
            <a:r>
              <a:rPr lang="de-AT" sz="2000" b="1" dirty="0" err="1">
                <a:solidFill>
                  <a:schemeClr val="bg1">
                    <a:lumMod val="50000"/>
                  </a:schemeClr>
                </a:solidFill>
              </a:rPr>
              <a:t>ungebührlicherweise</a:t>
            </a:r>
            <a:r>
              <a:rPr lang="de-AT" sz="2000" b="1" dirty="0">
                <a:solidFill>
                  <a:schemeClr val="bg1">
                    <a:lumMod val="50000"/>
                  </a:schemeClr>
                </a:solidFill>
              </a:rPr>
              <a:t> störendem Lärm ist die Verwendung oder der Betrieb folgender Lärmquellen wie Elektrorasenmäher oder Rasenmäher mit Verbrennungsmotoren, Häcksler, motorbetriebene Heckenscheren, Kreis und Motorsägen, </a:t>
            </a:r>
            <a:r>
              <a:rPr lang="de-AT" sz="2000" b="1" dirty="0" err="1">
                <a:solidFill>
                  <a:schemeClr val="bg1">
                    <a:lumMod val="50000"/>
                  </a:schemeClr>
                </a:solidFill>
              </a:rPr>
              <a:t>soferne</a:t>
            </a:r>
            <a:r>
              <a:rPr lang="de-AT" sz="2000" b="1" dirty="0">
                <a:solidFill>
                  <a:schemeClr val="bg1">
                    <a:lumMod val="50000"/>
                  </a:schemeClr>
                </a:solidFill>
              </a:rPr>
              <a:t> sie nicht im Rahmen eines Gewerbe- und Industriebetriebes Verwendung finden, während folgender Zeiten verboten: (…)</a:t>
            </a:r>
            <a:r>
              <a:rPr lang="de-AT" sz="2000" b="1" dirty="0"/>
              <a:t> </a:t>
            </a:r>
          </a:p>
          <a:p>
            <a:pPr marL="0" indent="0">
              <a:buNone/>
            </a:pPr>
            <a:r>
              <a:rPr lang="de-AT" sz="2000" b="1" dirty="0"/>
              <a:t>(3 Punkte)</a:t>
            </a:r>
          </a:p>
          <a:p>
            <a:pPr>
              <a:buFont typeface="Wingdings" panose="05000000000000000000" pitchFamily="2" charset="2"/>
              <a:buChar char="§"/>
            </a:pPr>
            <a:r>
              <a:rPr lang="de-AT" sz="2000" b="1" dirty="0"/>
              <a:t>In welcher Rechtsvorschrift ist dies geregelt</a:t>
            </a:r>
          </a:p>
          <a:p>
            <a:pPr>
              <a:buFont typeface="Wingdings" panose="05000000000000000000" pitchFamily="2" charset="2"/>
              <a:buChar char="§"/>
            </a:pPr>
            <a:r>
              <a:rPr lang="de-AT" sz="2000" b="1" dirty="0"/>
              <a:t>Wie lautet die Geschäftszahl der Verordnung</a:t>
            </a:r>
          </a:p>
          <a:p>
            <a:pPr>
              <a:buFont typeface="Wingdings" panose="05000000000000000000" pitchFamily="2" charset="2"/>
              <a:buChar char="§"/>
            </a:pPr>
            <a:r>
              <a:rPr lang="de-AT" sz="2000" b="1" dirty="0"/>
              <a:t>Wann tritt dies in Kraft</a:t>
            </a:r>
          </a:p>
          <a:p>
            <a:pPr marL="0" indent="0">
              <a:buNone/>
            </a:pPr>
            <a:endParaRPr lang="de-AT" sz="2000" b="1" dirty="0"/>
          </a:p>
          <a:p>
            <a:pPr marL="0" indent="0">
              <a:buNone/>
            </a:pPr>
            <a:endParaRPr lang="de-AT" sz="2000" b="1" dirty="0"/>
          </a:p>
          <a:p>
            <a:pPr marL="0" indent="0">
              <a:buNone/>
            </a:pPr>
            <a:endParaRPr lang="de-AT" dirty="0"/>
          </a:p>
        </p:txBody>
      </p:sp>
    </p:spTree>
    <p:extLst>
      <p:ext uri="{BB962C8B-B14F-4D97-AF65-F5344CB8AC3E}">
        <p14:creationId xmlns:p14="http://schemas.microsoft.com/office/powerpoint/2010/main" val="35379630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BFE65-EE6C-4979-8495-7D1B6529E61C}"/>
              </a:ext>
            </a:extLst>
          </p:cNvPr>
          <p:cNvSpPr>
            <a:spLocks noGrp="1"/>
          </p:cNvSpPr>
          <p:nvPr>
            <p:ph type="title"/>
          </p:nvPr>
        </p:nvSpPr>
        <p:spPr/>
        <p:txBody>
          <a:bodyPr/>
          <a:lstStyle/>
          <a:p>
            <a:r>
              <a:rPr lang="de-AT" dirty="0"/>
              <a:t>Übung 1</a:t>
            </a:r>
          </a:p>
        </p:txBody>
      </p:sp>
      <p:sp>
        <p:nvSpPr>
          <p:cNvPr id="3" name="Inhaltsplatzhalter 2">
            <a:extLst>
              <a:ext uri="{FF2B5EF4-FFF2-40B4-BE49-F238E27FC236}">
                <a16:creationId xmlns:a16="http://schemas.microsoft.com/office/drawing/2014/main" id="{AAAF16DE-84FE-4BA2-A571-3C0B8753023E}"/>
              </a:ext>
            </a:extLst>
          </p:cNvPr>
          <p:cNvSpPr>
            <a:spLocks noGrp="1"/>
          </p:cNvSpPr>
          <p:nvPr>
            <p:ph idx="1"/>
          </p:nvPr>
        </p:nvSpPr>
        <p:spPr/>
        <p:txBody>
          <a:bodyPr/>
          <a:lstStyle/>
          <a:p>
            <a:pPr marL="0" lvl="0" indent="0">
              <a:buNone/>
            </a:pPr>
            <a:r>
              <a:rPr lang="de-AT" sz="2000" b="1" dirty="0">
                <a:solidFill>
                  <a:prstClr val="black"/>
                </a:solidFill>
              </a:rPr>
              <a:t>6. Wie lautet der Index zum Bundesrecht für Forschung 79/02 und 72/15 und in welcher Hauptgruppe ist Forschung gelistet </a:t>
            </a:r>
          </a:p>
          <a:p>
            <a:pPr marL="0" lvl="0" indent="0">
              <a:buNone/>
            </a:pPr>
            <a:r>
              <a:rPr lang="de-AT" sz="2000" b="1" dirty="0">
                <a:solidFill>
                  <a:prstClr val="black"/>
                </a:solidFill>
              </a:rPr>
              <a:t>(2 Punkte)</a:t>
            </a:r>
          </a:p>
          <a:p>
            <a:pPr marL="0" lvl="0" indent="0">
              <a:buNone/>
            </a:pPr>
            <a:endParaRPr lang="de-AT" sz="2000" b="1" dirty="0">
              <a:solidFill>
                <a:prstClr val="black"/>
              </a:solidFill>
            </a:endParaRPr>
          </a:p>
          <a:p>
            <a:pPr marL="0" lvl="0" indent="0">
              <a:buNone/>
            </a:pPr>
            <a:r>
              <a:rPr lang="de-AT" sz="2000" b="1" dirty="0">
                <a:solidFill>
                  <a:prstClr val="black"/>
                </a:solidFill>
              </a:rPr>
              <a:t>7. Wie lautet der Index zum Bundesrecht für Rechtswissenschaft 72/04 und 79/08 und in welcher Hauptgruppe ist Rechtswissenschaften gelistet </a:t>
            </a:r>
          </a:p>
          <a:p>
            <a:pPr marL="0" lvl="0" indent="0">
              <a:buNone/>
            </a:pPr>
            <a:r>
              <a:rPr lang="de-AT" sz="2000" b="1" dirty="0">
                <a:solidFill>
                  <a:prstClr val="black"/>
                </a:solidFill>
              </a:rPr>
              <a:t>(2 Punkte)</a:t>
            </a:r>
          </a:p>
          <a:p>
            <a:pPr marL="0" lvl="0" indent="0">
              <a:buNone/>
            </a:pPr>
            <a:endParaRPr lang="de-AT" sz="2000" b="1" dirty="0">
              <a:solidFill>
                <a:prstClr val="black"/>
              </a:solidFill>
            </a:endParaRPr>
          </a:p>
          <a:p>
            <a:pPr marL="0" lvl="0" indent="0">
              <a:buNone/>
            </a:pPr>
            <a:r>
              <a:rPr lang="de-AT" sz="2000" b="1" dirty="0">
                <a:solidFill>
                  <a:prstClr val="black"/>
                </a:solidFill>
              </a:rPr>
              <a:t>8. </a:t>
            </a:r>
          </a:p>
          <a:p>
            <a:pPr lvl="0">
              <a:buFont typeface="Wingdings" panose="05000000000000000000" pitchFamily="2" charset="2"/>
              <a:buChar char="§"/>
            </a:pPr>
            <a:r>
              <a:rPr lang="de-AT" sz="2000" b="1" dirty="0">
                <a:solidFill>
                  <a:prstClr val="black"/>
                </a:solidFill>
              </a:rPr>
              <a:t>Wie lautet die Kurzinformation des BGBl 374/1997</a:t>
            </a:r>
          </a:p>
          <a:p>
            <a:pPr lvl="0">
              <a:buFont typeface="Wingdings" panose="05000000000000000000" pitchFamily="2" charset="2"/>
              <a:buChar char="§"/>
            </a:pPr>
            <a:r>
              <a:rPr lang="de-AT" sz="2000" b="1" dirty="0">
                <a:solidFill>
                  <a:prstClr val="black"/>
                </a:solidFill>
              </a:rPr>
              <a:t>In welchem Teil des BGBL kundgemacht </a:t>
            </a:r>
          </a:p>
          <a:p>
            <a:pPr lvl="0">
              <a:buFont typeface="Wingdings" panose="05000000000000000000" pitchFamily="2" charset="2"/>
              <a:buChar char="§"/>
            </a:pPr>
            <a:r>
              <a:rPr lang="de-AT" sz="2000" b="1" dirty="0">
                <a:solidFill>
                  <a:prstClr val="black"/>
                </a:solidFill>
              </a:rPr>
              <a:t>Handelt es sich dabei um eine authentische Fassung </a:t>
            </a:r>
          </a:p>
          <a:p>
            <a:pPr marL="0" lvl="0" indent="0">
              <a:buNone/>
            </a:pPr>
            <a:r>
              <a:rPr lang="de-AT" sz="2000" b="1" dirty="0">
                <a:solidFill>
                  <a:prstClr val="black"/>
                </a:solidFill>
              </a:rPr>
              <a:t>(3 Punkte)</a:t>
            </a:r>
          </a:p>
          <a:p>
            <a:pPr marL="0" lvl="0" indent="0">
              <a:buNone/>
            </a:pPr>
            <a:endParaRPr lang="de-AT" sz="2000" b="1" dirty="0">
              <a:solidFill>
                <a:prstClr val="black"/>
              </a:solidFill>
            </a:endParaRPr>
          </a:p>
          <a:p>
            <a:endParaRPr lang="de-AT" dirty="0"/>
          </a:p>
        </p:txBody>
      </p:sp>
    </p:spTree>
    <p:extLst>
      <p:ext uri="{BB962C8B-B14F-4D97-AF65-F5344CB8AC3E}">
        <p14:creationId xmlns:p14="http://schemas.microsoft.com/office/powerpoint/2010/main" val="81013603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Übung 1</a:t>
            </a:r>
          </a:p>
        </p:txBody>
      </p:sp>
      <p:sp>
        <p:nvSpPr>
          <p:cNvPr id="3" name="Inhaltsplatzhalter 2"/>
          <p:cNvSpPr>
            <a:spLocks noGrp="1"/>
          </p:cNvSpPr>
          <p:nvPr>
            <p:ph idx="1"/>
          </p:nvPr>
        </p:nvSpPr>
        <p:spPr>
          <a:xfrm>
            <a:off x="521208" y="922421"/>
            <a:ext cx="10655843" cy="5799055"/>
          </a:xfrm>
        </p:spPr>
        <p:txBody>
          <a:bodyPr/>
          <a:lstStyle/>
          <a:p>
            <a:pPr marL="0" indent="0" algn="just">
              <a:buNone/>
            </a:pPr>
            <a:r>
              <a:rPr lang="de-AT" sz="2000" b="1" i="1" dirty="0"/>
              <a:t>9. </a:t>
            </a:r>
            <a:r>
              <a:rPr lang="de-AT" sz="2000" i="1" dirty="0">
                <a:solidFill>
                  <a:schemeClr val="bg1">
                    <a:lumMod val="50000"/>
                  </a:schemeClr>
                </a:solidFill>
              </a:rPr>
              <a:t>Bei einer Tätowierung handelt es sich um einen Eingriff in die körperliche Integrität einer Person, die ohne vorausgegangene ausreichende Erklärung der Person rechtswidrig ist und zu Schadenersatz berechtigt. Eine solche Einwilligung setzt eine Aufklärung voraus. Der Gerichtshof verwies dabei auf die Verordnung (VO) über Ausübungsregeln für das </a:t>
            </a:r>
            <a:r>
              <a:rPr lang="de-AT" sz="2000" i="1" dirty="0" err="1">
                <a:solidFill>
                  <a:schemeClr val="bg1">
                    <a:lumMod val="50000"/>
                  </a:schemeClr>
                </a:solidFill>
              </a:rPr>
              <a:t>Piercen</a:t>
            </a:r>
            <a:r>
              <a:rPr lang="de-AT" sz="2000" i="1" dirty="0">
                <a:solidFill>
                  <a:schemeClr val="bg1">
                    <a:lumMod val="50000"/>
                  </a:schemeClr>
                </a:solidFill>
              </a:rPr>
              <a:t> und Tätowieren durch Kosmetik(Schönheitspflege)-Gewerbetreibende. Nach § 2 Abs 3 dieser Verordnung hat eine Aufklärung insbesondere über die erforderliche Nachbehandlung der tätowierten Körperregion, mögliche unerwünschte Reaktionen nach Vornahme der Tätowierung wie allergische und entzündliche Reaktionen zu erfolgen. </a:t>
            </a:r>
          </a:p>
          <a:p>
            <a:pPr algn="just">
              <a:buFont typeface="Wingdings" panose="05000000000000000000" pitchFamily="2" charset="2"/>
              <a:buChar char="§"/>
            </a:pPr>
            <a:r>
              <a:rPr lang="de-AT" sz="2000" b="1" dirty="0"/>
              <a:t>Welches Gericht hat entschieden</a:t>
            </a:r>
          </a:p>
          <a:p>
            <a:pPr algn="just">
              <a:buFont typeface="Wingdings" panose="05000000000000000000" pitchFamily="2" charset="2"/>
              <a:buChar char="§"/>
            </a:pPr>
            <a:r>
              <a:rPr lang="de-AT" sz="2000" b="1" dirty="0"/>
              <a:t>Wie lautet die Geschäftszahl der Entscheidung</a:t>
            </a:r>
          </a:p>
          <a:p>
            <a:pPr algn="just">
              <a:buFont typeface="Wingdings" panose="05000000000000000000" pitchFamily="2" charset="2"/>
              <a:buChar char="§"/>
            </a:pPr>
            <a:r>
              <a:rPr lang="de-AT" sz="2000" b="1" dirty="0"/>
              <a:t>Wo wurde die Verordnung kundgemacht</a:t>
            </a:r>
          </a:p>
          <a:p>
            <a:pPr algn="just">
              <a:buFont typeface="Wingdings" panose="05000000000000000000" pitchFamily="2" charset="2"/>
              <a:buChar char="§"/>
            </a:pPr>
            <a:r>
              <a:rPr lang="de-AT" sz="2000" b="1" dirty="0"/>
              <a:t>Wann erfolgte die letzte Änderung der Verordnung</a:t>
            </a:r>
          </a:p>
          <a:p>
            <a:pPr marL="0" indent="0" algn="just">
              <a:buNone/>
            </a:pPr>
            <a:r>
              <a:rPr lang="de-AT" sz="2000" b="1" dirty="0"/>
              <a:t>(4 Punkte)</a:t>
            </a:r>
          </a:p>
          <a:p>
            <a:pPr marL="0" indent="0" algn="just">
              <a:buNone/>
            </a:pPr>
            <a:endParaRPr lang="de-AT" sz="2000" b="1" dirty="0"/>
          </a:p>
        </p:txBody>
      </p:sp>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073F98-E123-416D-A1DA-3C2DB5CE3F68}" type="slidenum">
              <a:rPr kumimoji="0" lang="de-AT" sz="1200" b="0" i="0" u="none" strike="noStrike" kern="1200" cap="none" spc="0" normalizeH="0" baseline="0" noProof="0" smtClean="0">
                <a:ln>
                  <a:noFill/>
                </a:ln>
                <a:solidFill>
                  <a:srgbClr val="006699"/>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AT" sz="1200" b="0" i="0" u="none" strike="noStrike" kern="1200" cap="none" spc="0" normalizeH="0" baseline="0" noProof="0" dirty="0">
              <a:ln>
                <a:noFill/>
              </a:ln>
              <a:solidFill>
                <a:srgbClr val="006699"/>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2045612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8F97C-C765-4D7A-A572-4FED5E4034CD}"/>
              </a:ext>
            </a:extLst>
          </p:cNvPr>
          <p:cNvSpPr>
            <a:spLocks noGrp="1"/>
          </p:cNvSpPr>
          <p:nvPr>
            <p:ph type="title"/>
          </p:nvPr>
        </p:nvSpPr>
        <p:spPr/>
        <p:txBody>
          <a:bodyPr/>
          <a:lstStyle/>
          <a:p>
            <a:r>
              <a:rPr lang="de-DE" dirty="0"/>
              <a:t>Übung 1</a:t>
            </a:r>
          </a:p>
        </p:txBody>
      </p:sp>
      <p:sp>
        <p:nvSpPr>
          <p:cNvPr id="3" name="Inhaltsplatzhalter 2">
            <a:extLst>
              <a:ext uri="{FF2B5EF4-FFF2-40B4-BE49-F238E27FC236}">
                <a16:creationId xmlns:a16="http://schemas.microsoft.com/office/drawing/2014/main" id="{49878A12-0AA8-4968-853E-F0837E883668}"/>
              </a:ext>
            </a:extLst>
          </p:cNvPr>
          <p:cNvSpPr>
            <a:spLocks noGrp="1"/>
          </p:cNvSpPr>
          <p:nvPr>
            <p:ph idx="1"/>
          </p:nvPr>
        </p:nvSpPr>
        <p:spPr>
          <a:xfrm>
            <a:off x="193040" y="922421"/>
            <a:ext cx="10855995" cy="5752699"/>
          </a:xfrm>
        </p:spPr>
        <p:txBody>
          <a:bodyPr/>
          <a:lstStyle/>
          <a:p>
            <a:pPr marL="0" indent="0">
              <a:buNone/>
            </a:pPr>
            <a:r>
              <a:rPr lang="de-DE" sz="2000" b="1" dirty="0"/>
              <a:t>10. </a:t>
            </a:r>
            <a:r>
              <a:rPr lang="de-DE" sz="2000" b="1" dirty="0">
                <a:solidFill>
                  <a:schemeClr val="bg1">
                    <a:lumMod val="50000"/>
                  </a:schemeClr>
                </a:solidFill>
              </a:rPr>
              <a:t>Sie möchten auf Ihrem Grundstück in Oberösterreich bauen. In der Bauordnung findet sich folgende Bestimmung: Der Neu-, Zu- oder Umbau von Gebäuden darf nur auf Grundflächen bewilligt werden, für die eine Bauplatzbewilligung nach Maßgabe der Bestimmungen der §§ 4 bis 7 vorliegt oder gleichzeitig mit der Baubewilligung erteilt wird </a:t>
            </a:r>
          </a:p>
          <a:p>
            <a:pPr>
              <a:buFont typeface="Wingdings" panose="05000000000000000000" pitchFamily="2" charset="2"/>
              <a:buChar char="§"/>
            </a:pPr>
            <a:r>
              <a:rPr lang="de-DE" sz="2000" b="1" dirty="0"/>
              <a:t>Handelt es sich um Landes- oder Bundesrecht</a:t>
            </a:r>
          </a:p>
          <a:p>
            <a:pPr>
              <a:buFont typeface="Wingdings" panose="05000000000000000000" pitchFamily="2" charset="2"/>
              <a:buChar char="§"/>
            </a:pPr>
            <a:r>
              <a:rPr lang="de-DE" sz="2000" b="1" dirty="0"/>
              <a:t>Wie lautet der Index</a:t>
            </a:r>
          </a:p>
          <a:p>
            <a:pPr>
              <a:buFont typeface="Wingdings" panose="05000000000000000000" pitchFamily="2" charset="2"/>
              <a:buChar char="§"/>
            </a:pPr>
            <a:r>
              <a:rPr lang="de-DE" sz="2000" b="1" dirty="0"/>
              <a:t>Wann wurde dieses Gesetz das letzte Mal geändert (Datum der Kundmachung) </a:t>
            </a:r>
          </a:p>
          <a:p>
            <a:pPr marL="0" indent="0">
              <a:buNone/>
            </a:pPr>
            <a:r>
              <a:rPr lang="de-DE" sz="2000" b="1" dirty="0"/>
              <a:t>(3 Punkte)</a:t>
            </a:r>
          </a:p>
          <a:p>
            <a:pPr marL="0" indent="0">
              <a:buNone/>
            </a:pPr>
            <a:endParaRPr lang="de-DE" sz="2000" b="1" dirty="0"/>
          </a:p>
          <a:p>
            <a:pPr marL="0" indent="0">
              <a:buNone/>
            </a:pPr>
            <a:endParaRPr lang="de-DE" dirty="0"/>
          </a:p>
        </p:txBody>
      </p:sp>
    </p:spTree>
    <p:extLst>
      <p:ext uri="{BB962C8B-B14F-4D97-AF65-F5344CB8AC3E}">
        <p14:creationId xmlns:p14="http://schemas.microsoft.com/office/powerpoint/2010/main" val="969395286"/>
      </p:ext>
    </p:extLst>
  </p:cSld>
  <p:clrMapOvr>
    <a:masterClrMapping/>
  </p:clrMapOvr>
  <p:transition spd="slow">
    <p:push dir="u"/>
  </p:transition>
</p:sld>
</file>

<file path=ppt/theme/theme1.xml><?xml version="1.0" encoding="utf-8"?>
<a:theme xmlns:a="http://schemas.openxmlformats.org/drawingml/2006/main" name="Design_TU">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ign_TU" id="{2A729753-938F-41B3-A3CC-922EB3B4A68C}" vid="{E11D40A7-010A-4A0B-9F49-E9E2B76B72D8}"/>
    </a:ext>
  </a:extLst>
</a:theme>
</file>

<file path=ppt/theme/theme2.xml><?xml version="1.0" encoding="utf-8"?>
<a:theme xmlns:a="http://schemas.openxmlformats.org/drawingml/2006/main" name="Unterüberschrif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halt_blauer_Rahme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Inhalt_blauer_Rahme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Inhalt_blauer_Rahme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Inhalt_blauer_Rahme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2" id="{95885963-BE74-4D40-A51E-E361A78ECD29}" vid="{4F8C07F2-B36A-4BAE-96FC-6CCB55172D60}"/>
    </a:ext>
  </a:extLst>
</a:theme>
</file>

<file path=ppt/theme/theme7.xml><?xml version="1.0" encoding="utf-8"?>
<a:theme xmlns:a="http://schemas.openxmlformats.org/drawingml/2006/main" name="4_Inhalt_blauer_Rahme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2" id="{95885963-BE74-4D40-A51E-E361A78ECD29}" vid="{4F8C07F2-B36A-4BAE-96FC-6CCB55172D60}"/>
    </a:ext>
  </a:extLst>
</a:theme>
</file>

<file path=ppt/theme/theme8.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Design_TU</Template>
  <TotalTime>0</TotalTime>
  <Words>513</Words>
  <Application>Microsoft Office PowerPoint</Application>
  <PresentationFormat>Breitbild</PresentationFormat>
  <Paragraphs>60</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7</vt:i4>
      </vt:variant>
      <vt:variant>
        <vt:lpstr>Folientitel</vt:lpstr>
      </vt:variant>
      <vt:variant>
        <vt:i4>6</vt:i4>
      </vt:variant>
    </vt:vector>
  </HeadingPairs>
  <TitlesOfParts>
    <vt:vector size="17" baseType="lpstr">
      <vt:lpstr>Arial</vt:lpstr>
      <vt:lpstr>Calibri</vt:lpstr>
      <vt:lpstr>Symbol</vt:lpstr>
      <vt:lpstr>Wingdings</vt:lpstr>
      <vt:lpstr>Design_TU</vt:lpstr>
      <vt:lpstr>Unterüberschrift</vt:lpstr>
      <vt:lpstr>Inhalt_blauer_Rahmen</vt:lpstr>
      <vt:lpstr>2_Inhalt_blauer_Rahmen</vt:lpstr>
      <vt:lpstr>1_Inhalt_blauer_Rahmen</vt:lpstr>
      <vt:lpstr>3_Inhalt_blauer_Rahmen</vt:lpstr>
      <vt:lpstr>4_Inhalt_blauer_Rahmen</vt:lpstr>
      <vt:lpstr>Übung 1 abzugeben bis 19.11.2020 an: elke.sagmeister@tuwien.ac.at</vt:lpstr>
      <vt:lpstr>Übung 1</vt:lpstr>
      <vt:lpstr>Übung 1</vt:lpstr>
      <vt:lpstr>Übung 1</vt:lpstr>
      <vt:lpstr>Übung 1</vt:lpstr>
      <vt:lpstr>Übung 1</vt:lpstr>
    </vt:vector>
  </TitlesOfParts>
  <Company>TU Wien - Campusversion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Praktikant</dc:creator>
  <cp:lastModifiedBy>TUW_ES</cp:lastModifiedBy>
  <cp:revision>310</cp:revision>
  <cp:lastPrinted>2019-08-01T14:54:11Z</cp:lastPrinted>
  <dcterms:created xsi:type="dcterms:W3CDTF">2018-08-09T06:56:38Z</dcterms:created>
  <dcterms:modified xsi:type="dcterms:W3CDTF">2020-11-12T07:46:43Z</dcterms:modified>
</cp:coreProperties>
</file>