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0f7e0d2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0f7e0d2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2bb92e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2bb92e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0f7e0d2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80f7e0d2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0f7e0d2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80f7e0d2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0f7e0d2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80f7e0d2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0f7e0d2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0f7e0d2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0f7e0d2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0f7e0d2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3c884881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3c884881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2daf675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2daf67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0f7e0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0f7e0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3c884881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3c884881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0f7e0d2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0f7e0d2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0f7e0d2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0f7e0d2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0f7e0d2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0f7e0d2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2bb92e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2bb92e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082825" y="1932675"/>
            <a:ext cx="31119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354350" y="4734600"/>
            <a:ext cx="4599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55775" y="122875"/>
            <a:ext cx="8166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 Analysis on US Twitter Data in Relation to COVID-19 Pandemic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Creating a Linear Model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88200" y="1530750"/>
            <a:ext cx="83676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First created a model using all of the data available to predict COVID-19 Deaths (FRE, Sentiment, Population, Airports, Water Area, &amp; Land Area)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diagnostic and marginal model plots to assess validity of the dataframe and found some major issues with the Residuals Plot, Scale Location, and QQPlot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indicated issues with the trend, normality, and constant variance of conditions of our model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an inverse response plot to find the best transformation for the response variable (covid deaths), which produced a lambda of 0.263725 ~ ¼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Transformed the model using (covid_deaths)^(¼) as our response variable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Linear Model (cont’d)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Even in our new model, FRE and Sentiment was not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significantly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correlated with COVID-19 Deaths, therefore we cannot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definitively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say there is any relationship between the variables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Next used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exhaustive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stepwise regression to find the best model, and selected a combination of number of airports, population, land area, and water area as the best predictor for COVID-19 Deaths as our best model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Our final model can be seen here: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25" y="2943325"/>
            <a:ext cx="2759300" cy="21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Original Model Plots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75" y="1412425"/>
            <a:ext cx="7079151" cy="34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Original Model Plots (cont’d)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513400"/>
            <a:ext cx="3275375" cy="19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550" y="3256125"/>
            <a:ext cx="3574526" cy="18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7150" y="1349526"/>
            <a:ext cx="3618670" cy="19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Final Model Plots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00" y="1357975"/>
            <a:ext cx="5399801" cy="34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Final Model Plots (cont’d)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7" y="1563676"/>
            <a:ext cx="3410708" cy="1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901" y="3203075"/>
            <a:ext cx="3108249" cy="194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506" y="1488801"/>
            <a:ext cx="3336494" cy="20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Conclusion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82375" y="1394200"/>
            <a:ext cx="89760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Based on the results from this study, we were unable to find any significant correlation between our target measurements and number of Covid deaths. 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ld Standard TT"/>
              <a:buChar char="●"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could very well be due to issues with our data: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of our models had troublesome QQ Plots, which indicates that our data was not normally distributed.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ld Standard TT"/>
              <a:buChar char="■"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could be due to trouble with the location parser, as it only recognized state names and abbreviations, severely limiting the location data available.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ld Standard TT"/>
              <a:buChar char="■"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 could be that certain states were underrepresented due to our simplistic parser leading to a skew in our data.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Due to time constraints, I created only a rudimentary sentiment library, however, counting the number of “bad” and “good” is not an accurate measure of sentiment as it doesn’t take into account the complexities of the English language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ld Standard TT"/>
              <a:buChar char="○"/>
            </a:pPr>
            <a:r>
              <a:rPr lang="en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Further, the number of COVID-19 deaths were treated as static for simplicity when it was in fact changing week by week</a:t>
            </a:r>
            <a:endParaRPr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US Response to COVID-19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Due to 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a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lack of 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transparency, as well as misplaced priorities, by some officials the US response to COVID-19 was wavering and delayed.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presented Americans with mixed messages that shaped: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600" u="sng">
                <a:latin typeface="Old Standard TT"/>
                <a:ea typeface="Old Standard TT"/>
                <a:cs typeface="Old Standard TT"/>
                <a:sym typeface="Old Standard TT"/>
              </a:rPr>
              <a:t>moral intensity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 the degree of feeling that a person has about the consequences of a moral choice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○"/>
            </a:pPr>
            <a:r>
              <a:rPr lang="en" sz="1600" u="sng">
                <a:latin typeface="Old Standard TT"/>
                <a:ea typeface="Old Standard TT"/>
                <a:cs typeface="Old Standard TT"/>
                <a:sym typeface="Old Standard TT"/>
              </a:rPr>
              <a:t>ethical decision-making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i.e compliance to social distancing and other safety protocols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Formulation of Research Objective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Questions: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What is the general public’s level of concern for the spreading virus?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" sz="1400">
                <a:latin typeface="Old Standard TT"/>
                <a:ea typeface="Old Standard TT"/>
                <a:cs typeface="Old Standard TT"/>
                <a:sym typeface="Old Standard TT"/>
              </a:rPr>
              <a:t>Are they threatened? Morally aware? Skeptical? </a:t>
            </a:r>
            <a:endParaRPr sz="1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While moral intensity plays a role in human mobility, is this sentiment an accurate predictor for COVID-19 deaths? 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Hypothesis: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More well-educated people tend to use more complex language and less educated people tend to use less complex language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Morality is related to level of education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Potential Pain Points</a:t>
            </a: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Can we use the readability of the written content in each tweet to deduce number of coronavirus deaths?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Objective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To determine whether moral intensity and readability are significantly correlated to COVID-19 deaths and can be used to accurately predict future trends based on tweets in the US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Acquisition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Data was acquired from multiple sources and com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bined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into a single dataframe for analysis.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Sources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Sample Twitter Data from 2/01 - 4/10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COVID-19 deaths by week per state from the CDC website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Table of U.S. States and Abbreviations from Wikipedia (Included Population, Water Area (mi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^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2), and Land Area (mi^2) for each State)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Table of Airports by State from Wikipedia.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Cleaning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Twitter Data: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Removed all non-english tweets from the dataframe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Removed all non-ASCII characters, URLs, retweets, and empty white spaces from the text using text parsing functions in R (stringr)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Removed non-ASCII characters from locations to make them easier to parse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Removed extraneous data columns to create a more concise data frame</a:t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Covid-19 Death Data: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Removed all data for weeks ending before 2/01 and after 4/11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Removed all data not pertaining to US states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Grouped all weekly COVID-19 deaths by state and found the sum to create a new dataframe of total Covid Deaths for time period by state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Sentiment Calculation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01000" y="1567175"/>
            <a:ext cx="83754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Broke up every Twitter text into a vector of individual words and combined each new vector to a vector of total words in the text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Created a frequency table of words using the total words vector to show most commonly used words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Manually looked through the list to find words that would most commonly be associated with the view that COVID-19 was not a major threat (negative sentiment) and the view that COVID-19 was a major threat to public health (positive sentiment)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Using these words created a small sentiment dictionary then parsed all twitter text to assign a sentiment score for each tweet. 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○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Every word that was in the positive sentiment dictionary increased the score by one point and every word in the negative dictionary decreased the score by one point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300" y="500925"/>
            <a:ext cx="40953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Measuring Readability: Using A Flesch Reading Score &amp; Getting User Locations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92150" y="3242375"/>
            <a:ext cx="4533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RE=206.835-1.015(#Words/#Sentences)-84.6(#Syllables/#Words)</a:t>
            </a:r>
            <a:endParaRPr sz="11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ld Standard TT"/>
              <a:buChar char="●"/>
            </a:pPr>
            <a:r>
              <a:rPr lang="en" sz="11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# Sentences was set to 1 to accommodate the short text format of tweets </a:t>
            </a:r>
            <a:endParaRPr sz="11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 sz="1400">
                <a:latin typeface="Old Standard TT"/>
                <a:ea typeface="Old Standard TT"/>
                <a:cs typeface="Old Standard TT"/>
                <a:sym typeface="Old Standard TT"/>
              </a:rPr>
              <a:t>Used cleaned Twitter text data to calculate a vector Flesch Reading Scores for each Twitter datapoint then added the vector as a column in the twitter data frame.</a:t>
            </a:r>
            <a:endParaRPr sz="1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n" sz="1400">
                <a:latin typeface="Old Standard TT"/>
                <a:ea typeface="Old Standard TT"/>
                <a:cs typeface="Old Standard TT"/>
                <a:sym typeface="Old Standard TT"/>
              </a:rPr>
              <a:t>Parsed the location column of the Twitter dataset using the data frame of state names and abbreviations and kept any matches, throwing out the rest. </a:t>
            </a:r>
            <a:endParaRPr sz="1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n" sz="1400">
                <a:latin typeface="Old Standard TT"/>
                <a:ea typeface="Old Standard TT"/>
                <a:cs typeface="Old Standard TT"/>
                <a:sym typeface="Old Standard TT"/>
              </a:rPr>
              <a:t>Each match was assigned a state number which was later used to match a state name for each remaining datapoint</a:t>
            </a:r>
            <a:endParaRPr sz="14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○"/>
            </a:pPr>
            <a:r>
              <a:rPr lang="en" sz="1300">
                <a:latin typeface="Old Standard TT"/>
                <a:ea typeface="Old Standard TT"/>
                <a:cs typeface="Old Standard TT"/>
                <a:sym typeface="Old Standard TT"/>
              </a:rPr>
              <a:t>Some double matches were found (state contained the name of another state like West Virginia or multiple states listed), however those were dealt with manually as there weren’t very many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6825" y="455425"/>
            <a:ext cx="37065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Combining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Data Frames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Each of our 3 final dataframes (tweets, airports by state, and Covid deaths by state) had a state variable attached to each datapoint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Used the join family of R functions in the Dplyr library to join all three data frames by each state.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The tweet 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data frame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was used as the base dataframe and rows from other 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data frames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were added based on the value of the state variable.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2796175"/>
            <a:ext cx="1820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Small Example: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