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2" r:id="rId28"/>
    <p:sldId id="281" r:id="rId29"/>
    <p:sldId id="28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7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1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85CF-4286-41DA-838D-70E30247EBD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E58E-B040-45A3-8794-A157FBE0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5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оптимизации нейронной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11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выборки.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328236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7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тестовой выборки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4" y="2708920"/>
            <a:ext cx="7812522" cy="2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56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50502" cy="191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8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737952" cy="25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51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430649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Перекрёстная энтропия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4767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Расстояние </a:t>
            </a:r>
            <a:r>
              <a:rPr lang="ru-RU" dirty="0" err="1" smtClean="0"/>
              <a:t>Кульбака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Лейблера</a:t>
            </a:r>
            <a:r>
              <a:rPr lang="ru-RU" dirty="0" smtClean="0"/>
              <a:t> или относительная энтропия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3" y="2636912"/>
            <a:ext cx="832216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57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041269" cy="38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21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- entropy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505053" cy="135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0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перекрёстной энтропии и расстояния </a:t>
            </a:r>
            <a:r>
              <a:rPr lang="ru-RU" dirty="0" err="1" smtClean="0"/>
              <a:t>Кульбака</a:t>
            </a:r>
            <a:r>
              <a:rPr lang="ru-RU" dirty="0" smtClean="0"/>
              <a:t> - </a:t>
            </a:r>
            <a:r>
              <a:rPr lang="ru-RU" dirty="0" err="1" smtClean="0"/>
              <a:t>Лейблера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508783" cy="167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42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Целевая функция для бинарной классификации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3" y="2708920"/>
            <a:ext cx="8439097" cy="225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13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Стохастический градиентный спуск (</a:t>
            </a:r>
            <a:r>
              <a:rPr lang="en-US" dirty="0" smtClean="0"/>
              <a:t>SGD)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88388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2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Формула Байеса для двух классов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8" y="2780928"/>
            <a:ext cx="8983331" cy="170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7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147888"/>
            <a:ext cx="8953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1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28594"/>
            <a:ext cx="8964487" cy="37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15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k </a:t>
            </a:r>
            <a:r>
              <a:rPr lang="ru-RU" dirty="0" smtClean="0"/>
              <a:t>классов</a:t>
            </a:r>
            <a:endParaRPr lang="ru-RU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2" y="1600200"/>
            <a:ext cx="79831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9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41899"/>
            <a:ext cx="8555767" cy="435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0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8" y="548680"/>
            <a:ext cx="7828446" cy="504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03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643536" cy="493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03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3" y="476672"/>
            <a:ext cx="832421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29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4" y="332656"/>
            <a:ext cx="871713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02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80083" cy="422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Стандартное накопление импульса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338788" cy="176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Импульс Нестерова</a:t>
            </a:r>
            <a:endParaRPr lang="ru-RU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352928" cy="171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daGrad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0" y="2420888"/>
            <a:ext cx="7539890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289638" cy="25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9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дам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71" y="2276872"/>
            <a:ext cx="707642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28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набора данных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08920"/>
            <a:ext cx="8252593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1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обучающей выборки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4" y="2636912"/>
            <a:ext cx="815361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49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F24FA0730A51A438CBE1B78E4430090" ma:contentTypeVersion="3" ma:contentTypeDescription="Создание документа." ma:contentTypeScope="" ma:versionID="b63bb8b914ab033d84a9ade5fcb6f8df">
  <xsd:schema xmlns:xsd="http://www.w3.org/2001/XMLSchema" xmlns:xs="http://www.w3.org/2001/XMLSchema" xmlns:p="http://schemas.microsoft.com/office/2006/metadata/properties" xmlns:ns2="f9a72e65-67d9-4ea2-b22e-124edafeddc1" targetNamespace="http://schemas.microsoft.com/office/2006/metadata/properties" ma:root="true" ma:fieldsID="783e9cfc44f835759adaee0222b005c7" ns2:_="">
    <xsd:import namespace="f9a72e65-67d9-4ea2-b22e-124edafedd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72e65-67d9-4ea2-b22e-124edafed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7F4A02-07C2-4103-B783-5365307AF46A}"/>
</file>

<file path=customXml/itemProps2.xml><?xml version="1.0" encoding="utf-8"?>
<ds:datastoreItem xmlns:ds="http://schemas.openxmlformats.org/officeDocument/2006/customXml" ds:itemID="{AD7563A2-DF36-4DE7-B31F-3BE27DDB0BF7}"/>
</file>

<file path=customXml/itemProps3.xml><?xml version="1.0" encoding="utf-8"?>
<ds:datastoreItem xmlns:ds="http://schemas.openxmlformats.org/officeDocument/2006/customXml" ds:itemID="{A4F98147-1C6D-4FE2-B83E-1E7F59ABD23B}"/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67</Words>
  <Application>Microsoft Office PowerPoint</Application>
  <PresentationFormat>Экран (4:3)</PresentationFormat>
  <Paragraphs>20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Алгоритмы оптимизации нейронной сети</vt:lpstr>
      <vt:lpstr>Стохастический градиентный спуск (SGD)</vt:lpstr>
      <vt:lpstr>Стандартное накопление импульса</vt:lpstr>
      <vt:lpstr>Импульс Нестерова</vt:lpstr>
      <vt:lpstr>АdaGrad</vt:lpstr>
      <vt:lpstr>RMSProp</vt:lpstr>
      <vt:lpstr>Адам</vt:lpstr>
      <vt:lpstr>Подготовка набора данных</vt:lpstr>
      <vt:lpstr>Формирование обучающей выборки</vt:lpstr>
      <vt:lpstr>Формирование валидационной выборки.</vt:lpstr>
      <vt:lpstr>Формирование тестовой выборки</vt:lpstr>
      <vt:lpstr>Компиляция</vt:lpstr>
      <vt:lpstr>Обучение</vt:lpstr>
      <vt:lpstr>Перекрёстная энтропия</vt:lpstr>
      <vt:lpstr>Расстояние Кульбака – Лейблера или относительная энтропия</vt:lpstr>
      <vt:lpstr>Презентация PowerPoint</vt:lpstr>
      <vt:lpstr>Cross - entropy</vt:lpstr>
      <vt:lpstr>Связь перекрёстной энтропии и расстояния Кульбака - Лейблера</vt:lpstr>
      <vt:lpstr>Целевая функция для бинарной классификации</vt:lpstr>
      <vt:lpstr>Формула Байеса для двух классов</vt:lpstr>
      <vt:lpstr>Презентация PowerPoint</vt:lpstr>
      <vt:lpstr>Презентация PowerPoint</vt:lpstr>
      <vt:lpstr> k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оптимизации нейронной сети</dc:title>
  <dc:creator>Зульфира</dc:creator>
  <cp:lastModifiedBy>Зульфира</cp:lastModifiedBy>
  <cp:revision>13</cp:revision>
  <dcterms:created xsi:type="dcterms:W3CDTF">2020-10-25T13:18:59Z</dcterms:created>
  <dcterms:modified xsi:type="dcterms:W3CDTF">2020-11-11T10:50:57Z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0x0101005F24FA0730A51A438CBE1B78E4430090</vt:lpwstr>
  </property>
</Properties>
</file>