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4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F35770-EEC6-4C98-A440-ECDB21188E51}" type="datetimeFigureOut">
              <a:rPr lang="ru-UA" smtClean="0"/>
              <a:t>02.06.2021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22381D-9269-4567-A68A-7F8A23CADD5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590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770-EEC6-4C98-A440-ECDB21188E51}" type="datetimeFigureOut">
              <a:rPr lang="ru-UA" smtClean="0"/>
              <a:t>02.06.2021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381D-9269-4567-A68A-7F8A23CADD5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5327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770-EEC6-4C98-A440-ECDB21188E51}" type="datetimeFigureOut">
              <a:rPr lang="ru-UA" smtClean="0"/>
              <a:t>02.06.2021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381D-9269-4567-A68A-7F8A23CADD5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08305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770-EEC6-4C98-A440-ECDB21188E51}" type="datetimeFigureOut">
              <a:rPr lang="ru-UA" smtClean="0"/>
              <a:t>02.06.2021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381D-9269-4567-A68A-7F8A23CADD52}" type="slidenum">
              <a:rPr lang="ru-UA" smtClean="0"/>
              <a:t>‹#›</a:t>
            </a:fld>
            <a:endParaRPr lang="ru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852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770-EEC6-4C98-A440-ECDB21188E51}" type="datetimeFigureOut">
              <a:rPr lang="ru-UA" smtClean="0"/>
              <a:t>02.06.2021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381D-9269-4567-A68A-7F8A23CADD5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7775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770-EEC6-4C98-A440-ECDB21188E51}" type="datetimeFigureOut">
              <a:rPr lang="ru-UA" smtClean="0"/>
              <a:t>02.06.2021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381D-9269-4567-A68A-7F8A23CADD5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45311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770-EEC6-4C98-A440-ECDB21188E51}" type="datetimeFigureOut">
              <a:rPr lang="ru-UA" smtClean="0"/>
              <a:t>02.06.2021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381D-9269-4567-A68A-7F8A23CADD5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64790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770-EEC6-4C98-A440-ECDB21188E51}" type="datetimeFigureOut">
              <a:rPr lang="ru-UA" smtClean="0"/>
              <a:t>02.06.2021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381D-9269-4567-A68A-7F8A23CADD5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50540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770-EEC6-4C98-A440-ECDB21188E51}" type="datetimeFigureOut">
              <a:rPr lang="ru-UA" smtClean="0"/>
              <a:t>02.06.2021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381D-9269-4567-A68A-7F8A23CADD5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4322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770-EEC6-4C98-A440-ECDB21188E51}" type="datetimeFigureOut">
              <a:rPr lang="ru-UA" smtClean="0"/>
              <a:t>02.06.2021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381D-9269-4567-A68A-7F8A23CADD5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536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770-EEC6-4C98-A440-ECDB21188E51}" type="datetimeFigureOut">
              <a:rPr lang="ru-UA" smtClean="0"/>
              <a:t>02.06.2021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381D-9269-4567-A68A-7F8A23CADD5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4733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770-EEC6-4C98-A440-ECDB21188E51}" type="datetimeFigureOut">
              <a:rPr lang="ru-UA" smtClean="0"/>
              <a:t>02.06.2021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381D-9269-4567-A68A-7F8A23CADD5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7328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770-EEC6-4C98-A440-ECDB21188E51}" type="datetimeFigureOut">
              <a:rPr lang="ru-UA" smtClean="0"/>
              <a:t>02.06.2021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381D-9269-4567-A68A-7F8A23CADD5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9358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770-EEC6-4C98-A440-ECDB21188E51}" type="datetimeFigureOut">
              <a:rPr lang="ru-UA" smtClean="0"/>
              <a:t>02.06.2021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381D-9269-4567-A68A-7F8A23CADD5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0848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770-EEC6-4C98-A440-ECDB21188E51}" type="datetimeFigureOut">
              <a:rPr lang="ru-UA" smtClean="0"/>
              <a:t>02.06.2021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381D-9269-4567-A68A-7F8A23CADD5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7052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770-EEC6-4C98-A440-ECDB21188E51}" type="datetimeFigureOut">
              <a:rPr lang="ru-UA" smtClean="0"/>
              <a:t>02.06.2021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381D-9269-4567-A68A-7F8A23CADD5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207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770-EEC6-4C98-A440-ECDB21188E51}" type="datetimeFigureOut">
              <a:rPr lang="ru-UA" smtClean="0"/>
              <a:t>02.06.2021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381D-9269-4567-A68A-7F8A23CADD5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2520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35770-EEC6-4C98-A440-ECDB21188E51}" type="datetimeFigureOut">
              <a:rPr lang="ru-UA" smtClean="0"/>
              <a:t>02.06.2021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2381D-9269-4567-A68A-7F8A23CADD5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60492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5EFF2-280E-443D-8DF7-78756679A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Прогнозування погодних умов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77B8A1-A552-434A-B30E-F8E321972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Студента групи іп-92 залізчука данила</a:t>
            </a:r>
          </a:p>
        </p:txBody>
      </p:sp>
    </p:spTree>
    <p:extLst>
      <p:ext uri="{BB962C8B-B14F-4D97-AF65-F5344CB8AC3E}">
        <p14:creationId xmlns:p14="http://schemas.microsoft.com/office/powerpoint/2010/main" val="1643976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54B5A-1CFA-4EBA-A9E7-10B2284EF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Дякую за увагу!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873825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563D8-59AD-40D6-9537-A2AB0A58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Опис задачі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C93CE9-ED8C-48B8-BF27-AC41E432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Задача – спробувати виконати власне прогнозування трьома методами та порівняти їх результати.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17620C-B6EB-4EA2-8BE0-0F01C9BE8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79" y="3346544"/>
            <a:ext cx="5029441" cy="310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67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69C0A-917C-4721-BC7B-F2EF9218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Сховище даних, </a:t>
            </a:r>
            <a:r>
              <a:rPr lang="en-US" dirty="0"/>
              <a:t>etl-</a:t>
            </a:r>
            <a:r>
              <a:rPr lang="uk-UA" dirty="0"/>
              <a:t>процеси</a:t>
            </a:r>
            <a:endParaRPr lang="ru-UA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BC97C58-0B96-4854-B719-FAF76E828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5" y="2747525"/>
            <a:ext cx="4954587" cy="194395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868E2-D6B2-4AB6-BCA9-F76768C7CA70}"/>
              </a:ext>
            </a:extLst>
          </p:cNvPr>
          <p:cNvSpPr txBox="1"/>
          <p:nvPr/>
        </p:nvSpPr>
        <p:spPr>
          <a:xfrm>
            <a:off x="2304290" y="4717302"/>
            <a:ext cx="262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Діаграма сховища даних</a:t>
            </a:r>
            <a:endParaRPr lang="ru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0AB68B-CA85-4183-BB1C-2C45B34650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9485" y="2510164"/>
            <a:ext cx="2339239" cy="24186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080F95C-0DB0-4CEE-BDBB-74EDDDB9008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271914" y="2501349"/>
            <a:ext cx="2339239" cy="24447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88A5AD-E79B-4047-8AAE-CBEFC2778789}"/>
              </a:ext>
            </a:extLst>
          </p:cNvPr>
          <p:cNvSpPr txBox="1"/>
          <p:nvPr/>
        </p:nvSpPr>
        <p:spPr>
          <a:xfrm>
            <a:off x="8455603" y="5086634"/>
            <a:ext cx="137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ETL-</a:t>
            </a:r>
            <a:r>
              <a:rPr lang="uk-UA" dirty="0"/>
              <a:t>процеси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888746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A7A6F-7E3A-4ABC-952B-4663B72B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Обґрунтування</a:t>
            </a:r>
            <a:r>
              <a:rPr lang="ru-RU" dirty="0"/>
              <a:t> </a:t>
            </a:r>
            <a:r>
              <a:rPr lang="ru-RU" dirty="0" err="1"/>
              <a:t>вибору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прогнозування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A902F41-AD45-4908-9FA1-34526A521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6" y="2771775"/>
            <a:ext cx="4591050" cy="13144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DD2DF3-5BC3-4CCA-8313-AA52A0881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55" y="3007165"/>
            <a:ext cx="6063382" cy="8436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E7B4E2-D864-4BC2-8CAB-C279976CC6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0" r="10375" b="67556"/>
          <a:stretch/>
        </p:blipFill>
        <p:spPr>
          <a:xfrm>
            <a:off x="3268285" y="4500718"/>
            <a:ext cx="4938540" cy="11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05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7B18E-7C6E-4EFB-8BFC-991DDA81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прогнозування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92EA9C8-4EF0-45EA-B180-E24DCAA90F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896" y="2097088"/>
            <a:ext cx="6603032" cy="3541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CEA062-A581-4810-A8E3-02ACE63D104B}"/>
              </a:ext>
            </a:extLst>
          </p:cNvPr>
          <p:cNvSpPr txBox="1"/>
          <p:nvPr/>
        </p:nvSpPr>
        <p:spPr>
          <a:xfrm>
            <a:off x="3120713" y="5713270"/>
            <a:ext cx="5947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Фрагмент даних з нового </a:t>
            </a:r>
            <a:r>
              <a:rPr lang="en-US" dirty="0"/>
              <a:t>.csv </a:t>
            </a:r>
            <a:r>
              <a:rPr lang="uk-UA" dirty="0"/>
              <a:t>файлу, що використовується</a:t>
            </a:r>
          </a:p>
          <a:p>
            <a:pPr algn="ctr"/>
            <a:r>
              <a:rPr lang="uk-UA" dirty="0"/>
              <a:t>в прогнозуванні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919470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FE653-1571-4941-9035-00EA9A72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Прогнозування. </a:t>
            </a:r>
            <a:r>
              <a:rPr lang="en-US" dirty="0"/>
              <a:t>prophet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A5FEBF0-4C66-462D-972F-7186D038AD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026" y="2097088"/>
            <a:ext cx="5236772" cy="35417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529DA3-EE91-4B5B-B088-209DE9193D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48456" y="5909821"/>
            <a:ext cx="6891912" cy="3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5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FE653-1571-4941-9035-00EA9A72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Прогнозування. </a:t>
            </a:r>
            <a:r>
              <a:rPr lang="en-US" dirty="0"/>
              <a:t>Simple moving average</a:t>
            </a:r>
            <a:endParaRPr lang="ru-UA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A5FEBF0-4C66-462D-972F-7186D038AD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539" y="2097088"/>
            <a:ext cx="5236772" cy="35417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B23733-231D-4AC1-A410-AD3F44D8E3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51288" y="2097088"/>
            <a:ext cx="4610100" cy="35417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A5E9C6-559B-453E-A3EB-EC04C6A9B97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91297" y="5878911"/>
            <a:ext cx="5330081" cy="23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63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FE653-1571-4941-9035-00EA9A72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Прогнозування. </a:t>
            </a:r>
            <a:r>
              <a:rPr lang="en-US" dirty="0" err="1"/>
              <a:t>arima</a:t>
            </a:r>
            <a:endParaRPr lang="ru-UA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58374A9-F204-4C17-B8EE-BA796D7804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13" y="1892665"/>
            <a:ext cx="5357304" cy="41159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E0F2E7-B35E-4D1B-A8C9-5D9F242524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50302" y="2097088"/>
            <a:ext cx="6480175" cy="37071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6609EA-C1C1-4854-B6E0-E871B06CF14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68131" y="5903164"/>
            <a:ext cx="564451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7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4B806-37D8-4B85-9085-BB14E7B1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F870A-0124-4629-9652-0C964306E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Отримані середньоквадратичні помилки:</a:t>
            </a:r>
          </a:p>
          <a:p>
            <a:r>
              <a:rPr lang="en-US" dirty="0"/>
              <a:t>Prophet: 6.37;</a:t>
            </a:r>
          </a:p>
          <a:p>
            <a:r>
              <a:rPr lang="en-US" dirty="0"/>
              <a:t>Simple Moving Average: 12.75;</a:t>
            </a:r>
          </a:p>
          <a:p>
            <a:r>
              <a:rPr lang="en-US" dirty="0"/>
              <a:t>ARIMA: 11.38.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DF1350B5-2355-4614-A490-FE5E4A123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85" y="5133976"/>
            <a:ext cx="4591050" cy="13144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FAF57C3-5718-4052-955F-A90BA7C7B0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" t="8552" r="12622" b="13329"/>
          <a:stretch/>
        </p:blipFill>
        <p:spPr>
          <a:xfrm>
            <a:off x="5145504" y="4020344"/>
            <a:ext cx="1897811" cy="13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1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172</TotalTime>
  <Words>84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Tw Cen MT</vt:lpstr>
      <vt:lpstr>Контур</vt:lpstr>
      <vt:lpstr>Прогнозування погодних умов</vt:lpstr>
      <vt:lpstr>Опис задачі</vt:lpstr>
      <vt:lpstr>Сховище даних, etl-процеси</vt:lpstr>
      <vt:lpstr>Обґрунтування вибору методів прогнозування</vt:lpstr>
      <vt:lpstr>прогнозування</vt:lpstr>
      <vt:lpstr>Прогнозування. prophet</vt:lpstr>
      <vt:lpstr>Прогнозування. Simple moving average</vt:lpstr>
      <vt:lpstr>Прогнозування. arima</vt:lpstr>
      <vt:lpstr>висновки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Прогнозування погодних умов</dc:title>
  <dc:creator>Danil Zalizchuk</dc:creator>
  <cp:lastModifiedBy>Danil Zalizchuk</cp:lastModifiedBy>
  <cp:revision>16</cp:revision>
  <dcterms:created xsi:type="dcterms:W3CDTF">2021-06-02T17:40:06Z</dcterms:created>
  <dcterms:modified xsi:type="dcterms:W3CDTF">2021-06-02T20:36:42Z</dcterms:modified>
</cp:coreProperties>
</file>