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6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818"/>
    <a:srgbClr val="800000"/>
    <a:srgbClr val="66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6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>
              <a:defRPr/>
            </a:pPr>
            <a:fld id="{9C10D1ED-15CC-4B7C-9CBD-7E8F1ADB23F4}" type="datetimeFigureOut">
              <a:rPr lang="ru-RU" smtClean="0"/>
              <a:pPr>
                <a:defRPr/>
              </a:pPr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>
              <a:defRPr/>
            </a:pPr>
            <a:fld id="{0B470AC4-4075-4E39-B0E2-E317D1566C3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004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type.wav"/>
          </p:stSnd>
        </p:sndAc>
      </p:transition>
    </mc:Choice>
    <mc:Fallback>
      <p:transition spd="slow">
        <p:fade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223BE-2163-4148-B18C-B0D710616151}" type="datetimeFigureOut">
              <a:rPr lang="ru-RU" smtClean="0"/>
              <a:pPr>
                <a:defRPr/>
              </a:pPr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0A7C5-AD40-41C8-9700-FFF7C7E520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2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type.wav"/>
          </p:stSnd>
        </p:sndAc>
      </p:transition>
    </mc:Choice>
    <mc:Fallback>
      <p:transition spd="slow">
        <p:fade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223BE-2163-4148-B18C-B0D710616151}" type="datetimeFigureOut">
              <a:rPr lang="ru-RU" smtClean="0"/>
              <a:pPr>
                <a:defRPr/>
              </a:pPr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0A7C5-AD40-41C8-9700-FFF7C7E520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944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type.wav"/>
          </p:stSnd>
        </p:sndAc>
      </p:transition>
    </mc:Choice>
    <mc:Fallback>
      <p:transition spd="slow">
        <p:fade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223BE-2163-4148-B18C-B0D710616151}" type="datetimeFigureOut">
              <a:rPr lang="ru-RU" smtClean="0"/>
              <a:pPr>
                <a:defRPr/>
              </a:pPr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0A7C5-AD40-41C8-9700-FFF7C7E520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88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type.wav"/>
          </p:stSnd>
        </p:sndAc>
      </p:transition>
    </mc:Choice>
    <mc:Fallback>
      <p:transition spd="slow">
        <p:fade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223BE-2163-4148-B18C-B0D710616151}" type="datetimeFigureOut">
              <a:rPr lang="ru-RU" smtClean="0"/>
              <a:pPr>
                <a:defRPr/>
              </a:pPr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0A7C5-AD40-41C8-9700-FFF7C7E520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88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type.wav"/>
          </p:stSnd>
        </p:sndAc>
      </p:transition>
    </mc:Choice>
    <mc:Fallback>
      <p:transition spd="slow">
        <p:fade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223BE-2163-4148-B18C-B0D710616151}" type="datetimeFigureOut">
              <a:rPr lang="ru-RU" smtClean="0"/>
              <a:pPr>
                <a:defRPr/>
              </a:pPr>
              <a:t>25.03.2021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0A7C5-AD40-41C8-9700-FFF7C7E520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248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type.wav"/>
          </p:stSnd>
        </p:sndAc>
      </p:transition>
    </mc:Choice>
    <mc:Fallback>
      <p:transition spd="slow">
        <p:fade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223BE-2163-4148-B18C-B0D710616151}" type="datetimeFigureOut">
              <a:rPr lang="ru-RU" smtClean="0"/>
              <a:pPr>
                <a:defRPr/>
              </a:pPr>
              <a:t>25.03.2021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0A7C5-AD40-41C8-9700-FFF7C7E520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55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type.wav"/>
          </p:stSnd>
        </p:sndAc>
      </p:transition>
    </mc:Choice>
    <mc:Fallback>
      <p:transition spd="slow">
        <p:fade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223BE-2163-4148-B18C-B0D710616151}" type="datetimeFigureOut">
              <a:rPr lang="ru-RU" smtClean="0"/>
              <a:pPr>
                <a:defRPr/>
              </a:pPr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0A7C5-AD40-41C8-9700-FFF7C7E520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05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type.wav"/>
          </p:stSnd>
        </p:sndAc>
      </p:transition>
    </mc:Choice>
    <mc:Fallback>
      <p:transition spd="slow">
        <p:fade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223BE-2163-4148-B18C-B0D710616151}" type="datetimeFigureOut">
              <a:rPr lang="ru-RU" smtClean="0"/>
              <a:pPr>
                <a:defRPr/>
              </a:pPr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0A7C5-AD40-41C8-9700-FFF7C7E520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58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type.wav"/>
          </p:stSnd>
        </p:sndAc>
      </p:transition>
    </mc:Choice>
    <mc:Fallback>
      <p:transition spd="slow">
        <p:fade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223BE-2163-4148-B18C-B0D710616151}" type="datetimeFigureOut">
              <a:rPr lang="ru-RU" smtClean="0"/>
              <a:pPr>
                <a:defRPr/>
              </a:pPr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0A7C5-AD40-41C8-9700-FFF7C7E520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505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type.wav"/>
          </p:stSnd>
        </p:sndAc>
      </p:transition>
    </mc:Choice>
    <mc:Fallback>
      <p:transition spd="slow">
        <p:fade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64ACF1-FFDB-407F-AEFF-D4F751F078A8}" type="datetimeFigureOut">
              <a:rPr lang="ru-RU" smtClean="0"/>
              <a:pPr>
                <a:defRPr/>
              </a:pPr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BB2FB7-2F04-4B90-8D73-B685D9C3757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57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type.wav"/>
          </p:stSnd>
        </p:sndAc>
      </p:transition>
    </mc:Choice>
    <mc:Fallback>
      <p:transition spd="slow">
        <p:fade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223BE-2163-4148-B18C-B0D710616151}" type="datetimeFigureOut">
              <a:rPr lang="ru-RU" smtClean="0"/>
              <a:pPr>
                <a:defRPr/>
              </a:pPr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0A7C5-AD40-41C8-9700-FFF7C7E520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34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type.wav"/>
          </p:stSnd>
        </p:sndAc>
      </p:transition>
    </mc:Choice>
    <mc:Fallback>
      <p:transition spd="slow">
        <p:fade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223BE-2163-4148-B18C-B0D710616151}" type="datetimeFigureOut">
              <a:rPr lang="ru-RU" smtClean="0"/>
              <a:pPr>
                <a:defRPr/>
              </a:pPr>
              <a:t>25.03.2021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0A7C5-AD40-41C8-9700-FFF7C7E520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97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type.wav"/>
          </p:stSnd>
        </p:sndAc>
      </p:transition>
    </mc:Choice>
    <mc:Fallback>
      <p:transition spd="slow">
        <p:fade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F5964A-B333-4FF1-9FE6-0ADB8A721250}" type="datetimeFigureOut">
              <a:rPr lang="ru-RU" smtClean="0"/>
              <a:pPr>
                <a:defRPr/>
              </a:pPr>
              <a:t>25.03.2021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D84C9-84A5-4539-BE98-6FF71FCD2DD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49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type.wav"/>
          </p:stSnd>
        </p:sndAc>
      </p:transition>
    </mc:Choice>
    <mc:Fallback>
      <p:transition spd="slow">
        <p:fade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4C71FF-6363-4CBB-8760-34332323A988}" type="datetimeFigureOut">
              <a:rPr lang="ru-RU" smtClean="0"/>
              <a:pPr>
                <a:defRPr/>
              </a:pPr>
              <a:t>25.03.2021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05EA1-0A91-4AC4-9D7E-0549DC259F9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701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type.wav"/>
          </p:stSnd>
        </p:sndAc>
      </p:transition>
    </mc:Choice>
    <mc:Fallback>
      <p:transition spd="slow">
        <p:fade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223BE-2163-4148-B18C-B0D710616151}" type="datetimeFigureOut">
              <a:rPr lang="ru-RU" smtClean="0"/>
              <a:pPr>
                <a:defRPr/>
              </a:pPr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0A7C5-AD40-41C8-9700-FFF7C7E520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78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type.wav"/>
          </p:stSnd>
        </p:sndAc>
      </p:transition>
    </mc:Choice>
    <mc:Fallback>
      <p:transition spd="slow">
        <p:fade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EC6202-37E9-451E-A486-C5E77E869E16}" type="datetimeFigureOut">
              <a:rPr lang="ru-RU" smtClean="0"/>
              <a:pPr>
                <a:defRPr/>
              </a:pPr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B0A86-0C72-4998-9EE0-23A6062547F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29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type.wav"/>
          </p:stSnd>
        </p:sndAc>
      </p:transition>
    </mc:Choice>
    <mc:Fallback>
      <p:transition spd="slow">
        <p:fade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6223BE-2163-4148-B18C-B0D710616151}" type="datetimeFigureOut">
              <a:rPr lang="ru-RU" smtClean="0"/>
              <a:pPr>
                <a:defRPr/>
              </a:pPr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10A7C5-AD40-41C8-9700-FFF7C7E520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679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78" r:id="rId12"/>
    <p:sldLayoutId id="2147484179" r:id="rId13"/>
    <p:sldLayoutId id="2147484180" r:id="rId14"/>
    <p:sldLayoutId id="2147484181" r:id="rId15"/>
    <p:sldLayoutId id="2147484182" r:id="rId16"/>
    <p:sldLayoutId id="2147484183" r:id="rId17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9" name="type.wav"/>
          </p:stSnd>
        </p:sndAc>
      </p:transition>
    </mc:Choice>
    <mc:Fallback>
      <p:transition spd="slow">
        <p:fade/>
        <p:sndAc>
          <p:stSnd>
            <p:snd r:embed="rId19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72068" y="-1"/>
            <a:ext cx="4919931" cy="6047118"/>
          </a:xfrm>
        </p:spPr>
        <p:txBody>
          <a:bodyPr>
            <a:normAutofit fontScale="90000"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3200" b="1" dirty="0" smtClean="0">
                <a:solidFill>
                  <a:srgbClr val="000818"/>
                </a:solidFill>
                <a:latin typeface="Arial" panose="020B0604020202020204" pitchFamily="34" charset="0"/>
              </a:rPr>
              <a:t>Региональный </a:t>
            </a:r>
            <a:r>
              <a:rPr lang="ru-RU" altLang="ru-RU" sz="3200" b="1" dirty="0" err="1" smtClean="0">
                <a:solidFill>
                  <a:srgbClr val="000818"/>
                </a:solidFill>
                <a:latin typeface="Arial" panose="020B0604020202020204" pitchFamily="34" charset="0"/>
              </a:rPr>
              <a:t>хакатон</a:t>
            </a:r>
            <a:r>
              <a:rPr lang="ru-RU" altLang="ru-RU" sz="3200" b="1" dirty="0" smtClean="0">
                <a:solidFill>
                  <a:srgbClr val="000818"/>
                </a:solidFill>
                <a:latin typeface="Arial" panose="020B0604020202020204" pitchFamily="34" charset="0"/>
              </a:rPr>
              <a:t> по </a:t>
            </a:r>
            <a:r>
              <a:rPr lang="en-US" altLang="ru-RU" sz="3200" b="1" dirty="0" smtClean="0">
                <a:solidFill>
                  <a:srgbClr val="000818"/>
                </a:solidFill>
                <a:latin typeface="Arial" panose="020B0604020202020204" pitchFamily="34" charset="0"/>
              </a:rPr>
              <a:t>it</a:t>
            </a:r>
            <a:r>
              <a:rPr lang="ru-RU" altLang="ru-RU" sz="3200" b="1" dirty="0" smtClean="0">
                <a:solidFill>
                  <a:srgbClr val="000818"/>
                </a:solidFill>
                <a:latin typeface="Arial" panose="020B0604020202020204" pitchFamily="34" charset="0"/>
              </a:rPr>
              <a:t> </a:t>
            </a:r>
            <a:br>
              <a:rPr lang="ru-RU" altLang="ru-RU" sz="3200" b="1" dirty="0" smtClean="0">
                <a:solidFill>
                  <a:srgbClr val="000818"/>
                </a:solidFill>
                <a:latin typeface="Arial" panose="020B0604020202020204" pitchFamily="34" charset="0"/>
              </a:rPr>
            </a:br>
            <a:r>
              <a:rPr lang="en-US" altLang="ru-RU" sz="3200" b="1" dirty="0" smtClean="0">
                <a:solidFill>
                  <a:srgbClr val="000818"/>
                </a:solidFill>
                <a:latin typeface="Arial" panose="020B0604020202020204" pitchFamily="34" charset="0"/>
              </a:rPr>
              <a:t>JUNIOR</a:t>
            </a:r>
            <a:br>
              <a:rPr lang="en-US" altLang="ru-RU" sz="3200" b="1" dirty="0" smtClean="0">
                <a:solidFill>
                  <a:srgbClr val="000818"/>
                </a:solidFill>
                <a:latin typeface="Arial" panose="020B0604020202020204" pitchFamily="34" charset="0"/>
              </a:rPr>
            </a:br>
            <a:r>
              <a:rPr lang="ru-RU" altLang="ru-RU" sz="2400" b="1" dirty="0">
                <a:solidFill>
                  <a:srgbClr val="000818"/>
                </a:solidFill>
                <a:latin typeface="Arial" panose="020B0604020202020204" pitchFamily="34" charset="0"/>
              </a:rPr>
              <a:t>г</a:t>
            </a:r>
            <a:r>
              <a:rPr lang="ru-RU" altLang="ru-RU" sz="3200" b="1" dirty="0" smtClean="0">
                <a:solidFill>
                  <a:srgbClr val="000818"/>
                </a:solidFill>
                <a:latin typeface="Arial" panose="020B0604020202020204" pitchFamily="34" charset="0"/>
              </a:rPr>
              <a:t>. САМАРА</a:t>
            </a:r>
            <a:r>
              <a:rPr lang="ru-RU" altLang="ru-RU" sz="3200" b="1" dirty="0">
                <a:solidFill>
                  <a:srgbClr val="000818"/>
                </a:solidFill>
                <a:latin typeface="Arial" panose="020B0604020202020204" pitchFamily="34" charset="0"/>
              </a:rPr>
              <a:t/>
            </a:r>
            <a:br>
              <a:rPr lang="ru-RU" altLang="ru-RU" sz="3200" b="1" dirty="0">
                <a:solidFill>
                  <a:srgbClr val="000818"/>
                </a:solidFill>
                <a:latin typeface="Arial" panose="020B0604020202020204" pitchFamily="34" charset="0"/>
              </a:rPr>
            </a:br>
            <a:r>
              <a:rPr lang="ru-RU" altLang="ru-RU" sz="3200" b="1" dirty="0">
                <a:solidFill>
                  <a:srgbClr val="000818"/>
                </a:solidFill>
                <a:latin typeface="Arial" panose="020B0604020202020204" pitchFamily="34" charset="0"/>
              </a:rPr>
              <a:t>Выполнил:</a:t>
            </a:r>
            <a:br>
              <a:rPr lang="ru-RU" altLang="ru-RU" sz="3200" b="1" dirty="0">
                <a:solidFill>
                  <a:srgbClr val="000818"/>
                </a:solidFill>
                <a:latin typeface="Arial" panose="020B0604020202020204" pitchFamily="34" charset="0"/>
              </a:rPr>
            </a:br>
            <a:r>
              <a:rPr lang="ru-RU" altLang="ru-RU" sz="3200" b="1" dirty="0">
                <a:solidFill>
                  <a:srgbClr val="000818"/>
                </a:solidFill>
                <a:latin typeface="Arial" panose="020B0604020202020204" pitchFamily="34" charset="0"/>
              </a:rPr>
              <a:t>Налимов Даниил</a:t>
            </a:r>
            <a:br>
              <a:rPr lang="ru-RU" altLang="ru-RU" sz="3200" b="1" dirty="0">
                <a:solidFill>
                  <a:srgbClr val="000818"/>
                </a:solidFill>
                <a:latin typeface="Arial" panose="020B0604020202020204" pitchFamily="34" charset="0"/>
              </a:rPr>
            </a:br>
            <a:r>
              <a:rPr lang="ru-RU" dirty="0"/>
              <a:t> </a:t>
            </a:r>
            <a:r>
              <a:rPr lang="ru-RU" sz="2800" dirty="0"/>
              <a:t/>
            </a:r>
            <a:br>
              <a:rPr lang="ru-RU" sz="2800" dirty="0"/>
            </a:br>
            <a:endParaRPr lang="ru-RU" sz="25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75781" y="5624423"/>
            <a:ext cx="9716218" cy="12335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</a:t>
            </a: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Учение с помощью развлечения</a:t>
            </a:r>
            <a:r>
              <a:rPr lang="ru-RU" sz="2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ru-R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sz="2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school-56kirov.ucoz.ru/novosti/izobrazhenie_0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093" y="720306"/>
            <a:ext cx="5578414" cy="418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type.wav"/>
          </p:stSnd>
        </p:sndAc>
      </p:transition>
    </mc:Choice>
    <mc:Fallback>
      <p:transition spd="slow">
        <p:fade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5676900" y="241300"/>
            <a:ext cx="6515100" cy="50006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/>
              <a:t>              </a:t>
            </a:r>
            <a:endParaRPr lang="ru-RU" sz="31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type="subTitle" idx="4294967295"/>
          </p:nvPr>
        </p:nvSpPr>
        <p:spPr>
          <a:xfrm>
            <a:off x="6697663" y="163513"/>
            <a:ext cx="5494337" cy="6694487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ru-RU" sz="2000" cap="none" dirty="0" smtClean="0">
                <a:solidFill>
                  <a:srgbClr val="00081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Цель работы:</a:t>
            </a:r>
          </a:p>
          <a:p>
            <a:pPr algn="just"/>
            <a:r>
              <a:rPr lang="ru-RU" sz="2000" cap="none" dirty="0" smtClean="0">
                <a:solidFill>
                  <a:srgbClr val="00081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Создать программу, которая поможет развивать мышление в процессе игры.</a:t>
            </a:r>
          </a:p>
          <a:p>
            <a:pPr algn="just"/>
            <a:r>
              <a:rPr lang="ru-RU" sz="2000" cap="none" dirty="0" smtClean="0">
                <a:solidFill>
                  <a:srgbClr val="00081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Целевая аудитория - школьники младших и средних классов. </a:t>
            </a:r>
          </a:p>
          <a:p>
            <a:pPr marL="0" indent="0" algn="just">
              <a:buNone/>
            </a:pPr>
            <a:endParaRPr lang="ru-RU" sz="2000" cap="none" dirty="0" smtClean="0">
              <a:solidFill>
                <a:srgbClr val="00081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cap="none" dirty="0" smtClean="0">
                <a:solidFill>
                  <a:srgbClr val="00081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Для достижения цели нужно было решить следующие задачи:</a:t>
            </a:r>
          </a:p>
          <a:p>
            <a:pPr algn="just"/>
            <a:r>
              <a:rPr lang="ru-RU" sz="2000" cap="none" dirty="0" smtClean="0">
                <a:solidFill>
                  <a:srgbClr val="00081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Изучить интересные логические игры и задачи.</a:t>
            </a:r>
          </a:p>
          <a:p>
            <a:pPr algn="just"/>
            <a:r>
              <a:rPr lang="ru-RU" sz="2000" cap="none" dirty="0" smtClean="0">
                <a:solidFill>
                  <a:srgbClr val="00081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Применить подходящие игры и задачи в проекте.</a:t>
            </a:r>
          </a:p>
          <a:p>
            <a:pPr algn="just"/>
            <a:r>
              <a:rPr lang="ru-RU" sz="2000" cap="none" dirty="0" smtClean="0">
                <a:solidFill>
                  <a:srgbClr val="00081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Написать программу, которая позволит играть в эти игры и одновременно развивать мышление.</a:t>
            </a:r>
          </a:p>
          <a:p>
            <a:pPr>
              <a:lnSpc>
                <a:spcPct val="100000"/>
              </a:lnSpc>
            </a:pPr>
            <a:endParaRPr lang="ru-RU" sz="1800" b="1" cap="none" dirty="0" smtClean="0">
              <a:solidFill>
                <a:srgbClr val="00081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79" y="241300"/>
            <a:ext cx="5306203" cy="29847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18" y="3623094"/>
            <a:ext cx="5306204" cy="2984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type.wav"/>
          </p:stSnd>
        </p:sndAc>
      </p:transition>
    </mc:Choice>
    <mc:Fallback>
      <p:transition spd="slow">
        <p:fade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7004050" y="6702425"/>
            <a:ext cx="5187950" cy="155575"/>
          </a:xfrm>
        </p:spPr>
        <p:txBody>
          <a:bodyPr>
            <a:normAutofit fontScale="40000" lnSpcReduction="20000"/>
          </a:bodyPr>
          <a:lstStyle/>
          <a:p>
            <a:pPr marL="0" indent="0" algn="just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dirty="0">
              <a:solidFill>
                <a:schemeClr val="bg1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4294967295"/>
          </p:nvPr>
        </p:nvSpPr>
        <p:spPr>
          <a:xfrm>
            <a:off x="0" y="0"/>
            <a:ext cx="7469188" cy="685800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b="1" cap="none" dirty="0" smtClean="0">
                <a:latin typeface="Arial" charset="0"/>
                <a:cs typeface="Arial" charset="0"/>
              </a:rPr>
              <a:t> </a:t>
            </a:r>
            <a:endParaRPr lang="ru-RU" sz="2200" b="1" cap="none" dirty="0" smtClean="0">
              <a:latin typeface="Arial" charset="0"/>
              <a:cs typeface="Arial" charset="0"/>
            </a:endParaRPr>
          </a:p>
          <a:p>
            <a:pPr>
              <a:lnSpc>
                <a:spcPct val="100000"/>
              </a:lnSpc>
            </a:pPr>
            <a:endParaRPr lang="ru-RU" sz="1200" cap="none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190445" y="0"/>
            <a:ext cx="1015329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81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результате анализа игр на развитие мышления выбраны: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81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Анаграмма - литературный прием, в котором изменение порядка букв в слове или словосочетании создаст новое слово. Иными словами, анаграмма - это словесная головоломка.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81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Три задачи на логику.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81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Каждая следующая задача сложнее предыдущей.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81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ru-RU" sz="2000" dirty="0">
              <a:solidFill>
                <a:srgbClr val="000818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5050"/>
            <a:ext cx="5805577" cy="36958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77" y="2445049"/>
            <a:ext cx="6386423" cy="3695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type.wav"/>
          </p:stSnd>
        </p:sndAc>
      </p:transition>
    </mc:Choice>
    <mc:Fallback>
      <p:transition spd="slow">
        <p:fade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7146" y="181155"/>
            <a:ext cx="4071667" cy="665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81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Решение каждого задания в игре Анаграмма и каждой задачи на логику дает участникам баллы, сумма которых и выявляет победителя.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81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После того, как я объединил эти игры с помощью программы, получилась единая игра, которая позволяет весело и незаметно развивать логическое мышление, развивать знание как русского языка, так и других предметов.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81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Она позволяет проводить как индивидуальные, так и командные соревнования.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81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Также игра позволяет проверять знания школьника по разным предметам.</a:t>
            </a:r>
            <a:endParaRPr lang="ru-RU" sz="2000" dirty="0">
              <a:solidFill>
                <a:srgbClr val="000818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211" y="3509758"/>
            <a:ext cx="6369169" cy="315726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210" y="174569"/>
            <a:ext cx="6349043" cy="3335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type.wav"/>
          </p:stSnd>
        </p:sndAc>
      </p:transition>
    </mc:Choice>
    <mc:Fallback>
      <p:transition spd="slow">
        <p:fade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907394" y="6262776"/>
            <a:ext cx="8436632" cy="595223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b="1" cap="none" dirty="0">
                <a:solidFill>
                  <a:srgbClr val="000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br>
              <a:rPr lang="ru-RU" sz="3200" b="1" cap="none" dirty="0">
                <a:solidFill>
                  <a:srgbClr val="00081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200" cap="none" dirty="0" smtClean="0">
              <a:solidFill>
                <a:srgbClr val="000818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87580" y="60385"/>
            <a:ext cx="8676259" cy="141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81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 игры есть потенциал для развития. Ее можно усложнить и создать большой проект. На ее основе сделать проект и для взрослых людей, но уже для того, чтобы выяснить знания в той или иной отрасли</a:t>
            </a:r>
            <a:r>
              <a:rPr lang="ru-RU" sz="2000" dirty="0" smtClean="0">
                <a:solidFill>
                  <a:srgbClr val="00081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1400" dirty="0">
              <a:solidFill>
                <a:srgbClr val="000818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93" y="1204466"/>
            <a:ext cx="8436632" cy="4745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type.wav"/>
          </p:stSnd>
        </p:sndAc>
      </p:transition>
    </mc:Choice>
    <mc:Fallback>
      <p:transition spd="slow">
        <p:fade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1528</TotalTime>
  <Words>245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Контур</vt:lpstr>
      <vt:lpstr>Региональный хакатон по it  JUNIOR г. САМАРА Выполнил: Налимов Даниил   </vt:lpstr>
      <vt:lpstr>              </vt:lpstr>
      <vt:lpstr>Презентация PowerPoint</vt:lpstr>
      <vt:lpstr>Презентация PowerPoint</vt:lpstr>
      <vt:lpstr> 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275</cp:revision>
  <dcterms:created xsi:type="dcterms:W3CDTF">2020-01-03T21:50:55Z</dcterms:created>
  <dcterms:modified xsi:type="dcterms:W3CDTF">2021-03-25T22:09:38Z</dcterms:modified>
</cp:coreProperties>
</file>