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B32"/>
    <a:srgbClr val="363D48"/>
    <a:srgbClr val="4A5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-36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3CBD4333-8765-4373-994B-B2C4CD30CA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202E359-43A8-4663-B374-AFF6F46ED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F17E991-6BF7-42FB-BD5A-381824A0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A2ACFB8-7506-482D-B231-C980C2D8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AC199F4-016C-452B-B92B-FD7594D6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234184A-E97B-4C44-A738-C6808DD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5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F1E52A-445B-4003-8330-C9C1F8D1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16384515-B604-4B81-958B-46C790F0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9575CF8-AA8A-4D65-81AB-92AA624C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10C2321-D046-43DC-822E-2B925CBA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1DF8C07-8301-4549-A144-486E743A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38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57117D0-51FF-462F-87A5-8F763DB2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31F9D19D-DDD9-442E-A974-5F562456F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D332ADB-FF6B-4182-A33F-F14AA33D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DC536EC-5EE7-4A1D-AB65-56333D7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2528C87-E0CC-4401-80B2-1A5FE0BC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E1CE25-4CC8-4524-BC78-945C03B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A62EFDD-9C97-4DFA-B7EF-AA3097E5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2211039C-F79B-42AD-9BEE-8CAB9112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35B3BBB-379E-452D-98B8-D8F09297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EB9BBEE-97C2-4DE1-9006-388B69B1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80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D1288A-C689-4F3C-A5D6-7DFC82A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201F03C4-D983-4605-8DDC-22969BB0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02F1836-FDAE-4D30-9F24-CA0C316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2B648A3-3C2E-4580-86E1-FF7C49CF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198BB75-5A23-4C9E-A6FC-F0D54090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36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90E8138-14BB-479F-8605-6229E0BB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C12C7E9-342B-4821-B80C-A1735E154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A929AAF-2AEE-463F-87B7-30D4C837A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844FC70-6B0C-4C37-9243-D068CA35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64D70FB-2759-4EF1-A94D-A626DEB0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715A50F-847C-4446-9B00-F674A888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1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AC5604-E9BD-4F6E-9BF9-7530919B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15D398E-C1B1-4ABE-B800-2CB4B42C8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EA75FA8E-4762-45B3-AAA3-EF59D8E8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1BC3476-8D2B-4747-A6DA-4E52D434E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4A3CD930-E2D9-45CB-9825-F84B23C7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1AF7561-EABF-431C-A944-66AF5BB6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563B115A-3794-4F0E-A7BC-357B63B7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28DC624C-5A8D-47E2-99D3-1B8ADAA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25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282B8A-6393-4839-911C-43F299D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D532EC08-A86C-43AF-8549-E8558FB4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1E06BBC2-C32C-4CC3-8AC2-FAA8B526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5E288163-F7B8-45C6-B5DC-795CA5FA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8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43CBDD11-2CE3-4DBE-ABA9-CF73E34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631AB9AE-55CF-47DB-9199-08CD7E4C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59D9D63-08B9-457F-B339-7BA8E489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44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3A89639-1F31-423A-BEA4-025341FE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C5936EB-4833-428D-9D0D-85E67C5B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24EE994-AAE4-4140-BEBC-A18F27FB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4F5E72C-0030-4918-BE76-309E9444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8DB6F35-947F-412D-9DEB-BCCDDC9A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31541BDB-D5E8-4538-8253-C81DEFC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8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D518AA-415E-4B9E-B6CE-3D9512D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0757C97-FB6D-45E9-86D6-4D17B9E46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A47D716E-729A-4CEE-A527-D5A88DC2C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E5531C1-0989-42F3-8B55-ED2B6369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6F46-D373-4305-8DD8-28FCC05803E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B7A5DC33-81AA-4C8B-9524-D9DBAF2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42AD5DE-476C-4848-A5E6-177BF17C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02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85B0211F-5DAB-494F-AF3E-16B93A60AB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3A4367-D87A-4656-9B82-E7F93FA2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50BF2EBB-B7FB-4F01-8B69-0598994E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E4841F7-36A3-4C94-A4C4-CB9E46D0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36F46-D373-4305-8DD8-28FCC05803E0}" type="datetimeFigureOut">
              <a:rPr lang="ru-RU" smtClean="0"/>
              <a:t>03.06.2021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7915597-1FA5-476A-9CF9-902C4952C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5B2BF89-047B-45E4-8349-A678D5B0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C1024-499E-4324-A73D-2CC3F9B770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11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 txBox="1">
            <a:spLocks/>
          </p:cNvSpPr>
          <p:nvPr/>
        </p:nvSpPr>
        <p:spPr>
          <a:xfrm>
            <a:off x="2013979" y="869882"/>
            <a:ext cx="8361229" cy="921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>
                <a:latin typeface="Franklin Gothic Medium" panose="020B0603020102020204" pitchFamily="34" charset="0"/>
              </a:rPr>
              <a:t>Министерство образования и науки астраханской области </a:t>
            </a:r>
            <a:br>
              <a:rPr lang="ru-RU" sz="1800" dirty="0">
                <a:latin typeface="Franklin Gothic Medium" panose="020B0603020102020204" pitchFamily="34" charset="0"/>
              </a:rPr>
            </a:br>
            <a:r>
              <a:rPr lang="ru-RU" sz="1800" dirty="0">
                <a:latin typeface="Franklin Gothic Medium" panose="020B0603020102020204" pitchFamily="34" charset="0"/>
              </a:rPr>
              <a:t>Государственное бюджетное профессиональное образовательное учреждение астраханской области «Астраханский колледж вычислительной техники»</a:t>
            </a:r>
            <a:endParaRPr lang="ru-RU" sz="1800" dirty="0">
              <a:latin typeface="Franklin Gothic Medium" panose="020B0603020102020204" pitchFamily="34" charset="0"/>
            </a:endParaRPr>
          </a:p>
        </p:txBody>
      </p:sp>
      <p:sp>
        <p:nvSpPr>
          <p:cNvPr id="30" name="Подзаголовок 2"/>
          <p:cNvSpPr txBox="1">
            <a:spLocks/>
          </p:cNvSpPr>
          <p:nvPr/>
        </p:nvSpPr>
        <p:spPr>
          <a:xfrm>
            <a:off x="2646955" y="2646463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 smtClean="0">
                <a:latin typeface="Franklin Gothic Medium" panose="020B0603020102020204" pitchFamily="34" charset="0"/>
              </a:rPr>
              <a:t>Выпускная Квалификационная Работа.</a:t>
            </a:r>
          </a:p>
          <a:p>
            <a:pPr marL="0" indent="0" algn="ctr">
              <a:buNone/>
            </a:pPr>
            <a:r>
              <a:rPr lang="ru-RU" sz="1800" dirty="0" smtClean="0">
                <a:latin typeface="Franklin Gothic Medium" panose="020B0603020102020204" pitchFamily="34" charset="0"/>
              </a:rPr>
              <a:t>Тема: «Разработка сервиса аренды авто </a:t>
            </a:r>
            <a:r>
              <a:rPr lang="en-US" sz="1800" dirty="0" smtClean="0">
                <a:latin typeface="Franklin Gothic Medium" panose="020B0603020102020204" pitchFamily="34" charset="0"/>
              </a:rPr>
              <a:t>Car City</a:t>
            </a:r>
            <a:r>
              <a:rPr lang="ru-RU" sz="1800" dirty="0" smtClean="0">
                <a:latin typeface="Franklin Gothic Medium" panose="020B0603020102020204" pitchFamily="34" charset="0"/>
              </a:rPr>
              <a:t>»</a:t>
            </a:r>
            <a:endParaRPr lang="ru-RU" sz="1800" dirty="0">
              <a:latin typeface="Franklin Gothic Medium" panose="020B06030201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57928" y="452560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Разработчик</a:t>
            </a:r>
            <a:r>
              <a:rPr lang="ru-RU" sz="1200" dirty="0" smtClean="0"/>
              <a:t>: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457928" y="5116945"/>
            <a:ext cx="1874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75619" y="4433271"/>
            <a:ext cx="16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Студент </a:t>
            </a:r>
            <a:r>
              <a:rPr lang="ru-RU" sz="1200" dirty="0" smtClean="0"/>
              <a:t>группы РП-41</a:t>
            </a:r>
            <a:br>
              <a:rPr lang="ru-RU" sz="1200" dirty="0" smtClean="0"/>
            </a:br>
            <a:r>
              <a:rPr lang="ru-RU" sz="1200" dirty="0" err="1" smtClean="0"/>
              <a:t>Сивов</a:t>
            </a:r>
            <a:r>
              <a:rPr lang="ru-RU" sz="1200" dirty="0" smtClean="0"/>
              <a:t> Д. А.</a:t>
            </a:r>
            <a:endParaRPr lang="ru-RU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8675619" y="5070779"/>
            <a:ext cx="275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/>
              <a:t>Преподаватель «</a:t>
            </a:r>
            <a:r>
              <a:rPr lang="ru-RU" sz="1200" dirty="0" smtClean="0"/>
              <a:t>АКВТ» </a:t>
            </a:r>
            <a:r>
              <a:rPr lang="ru-RU" sz="1200" dirty="0" err="1" smtClean="0"/>
              <a:t>Рахманин</a:t>
            </a:r>
            <a:r>
              <a:rPr lang="ru-RU" sz="1200" dirty="0" smtClean="0"/>
              <a:t> С. 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52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Franklin Gothic Medium" panose="020B0603020102020204" pitchFamily="34" charset="0"/>
              </a:rPr>
              <a:t>Актуальность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2978" y="1578490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Реализовать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такую услугу, как аренда элитных автомобилей доступной на территории Астраханской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области предоставив возможность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взять в аренду автомобиль с восхитительным дизайном и невероятной мощностью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3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Franklin Gothic Medium" panose="020B0603020102020204" pitchFamily="34" charset="0"/>
              </a:rPr>
              <a:t>Цели и задачи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71833" y="1640274"/>
            <a:ext cx="10515600" cy="4351338"/>
          </a:xfrm>
        </p:spPr>
        <p:txBody>
          <a:bodyPr>
            <a:normAutofit/>
          </a:bodyPr>
          <a:lstStyle/>
          <a:p>
            <a:pPr fontAlgn="base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Изучить теоретический материал по данной теме</a:t>
            </a:r>
          </a:p>
          <a:p>
            <a:pPr fontAlgn="base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понятного для пользователя сайта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оздание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сайта для продвижения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бренда;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величение, с помощью сайта, спроса потребителей на товар;</a:t>
            </a:r>
          </a:p>
          <a:p>
            <a:pPr fontAlgn="base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ривлечение к компании внимания со стороны инвесторов;</a:t>
            </a:r>
          </a:p>
          <a:p>
            <a:pPr fontAlgn="base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оздание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сайта с целью повышения уровня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аренды;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асширение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сферы деятельности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компании;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61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Franklin Gothic Medium" panose="020B0603020102020204" pitchFamily="34" charset="0"/>
              </a:rPr>
              <a:t>Средства разработки</a:t>
            </a:r>
            <a:endParaRPr lang="ru-RU" sz="2800" dirty="0">
              <a:latin typeface="Franklin Gothic Medium" panose="020B0603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20114" y="17267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Для реализации проекта были выбраны следующие программные средства:</a:t>
            </a:r>
          </a:p>
          <a:p>
            <a:pPr lvl="0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средство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OpenServer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хостинг 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Beget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язык гипертекстовой разметки HTML;</a:t>
            </a:r>
          </a:p>
          <a:p>
            <a:pPr lvl="0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стили CSS;</a:t>
            </a:r>
          </a:p>
          <a:p>
            <a:pPr lvl="0"/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PHP;</a:t>
            </a:r>
          </a:p>
          <a:p>
            <a:pPr lvl="0"/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/СУБД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/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24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Franklin Gothic Medium" panose="020B0603020102020204" pitchFamily="34" charset="0"/>
              </a:rPr>
              <a:t>Схема базы данных</a:t>
            </a:r>
            <a:endParaRPr lang="ru-RU" dirty="0">
              <a:latin typeface="Franklin Gothic Medium" panose="020B0603020102020204" pitchFamily="34" charset="0"/>
            </a:endParaRPr>
          </a:p>
        </p:txBody>
      </p:sp>
      <p:pic>
        <p:nvPicPr>
          <p:cNvPr id="1026" name="Picture 2" descr="Снимо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20" y="1289596"/>
            <a:ext cx="5491121" cy="519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67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1767" y="2453417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latin typeface="Franklin Gothic Medium" panose="020B0603020102020204" pitchFamily="34" charset="0"/>
              </a:rPr>
              <a:t>Спасибо за внимание</a:t>
            </a:r>
            <a:endParaRPr lang="ru-RU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813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141</Words>
  <Application>Microsoft Office PowerPoint</Application>
  <PresentationFormat>Произвольный</PresentationFormat>
  <Paragraphs>28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Актуальность проекта</vt:lpstr>
      <vt:lpstr>Цели и задачи проекта</vt:lpstr>
      <vt:lpstr>Средства разработки</vt:lpstr>
      <vt:lpstr>Схема базы данных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Данила Сивов</cp:lastModifiedBy>
  <cp:revision>7</cp:revision>
  <dcterms:created xsi:type="dcterms:W3CDTF">2021-04-14T06:25:05Z</dcterms:created>
  <dcterms:modified xsi:type="dcterms:W3CDTF">2021-06-02T21:15:53Z</dcterms:modified>
</cp:coreProperties>
</file>