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1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4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9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5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7464-1810-4E17-8B7A-ABF3F1D0EFAF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64D3-DF34-4D18-886D-9B82440D2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mo-link.ru/sozdanie-sajto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52" y="92075"/>
            <a:ext cx="1149259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2000" b="1" dirty="0">
                <a:latin typeface="Times New Roman" pitchFamily="18" charset="0"/>
              </a:rPr>
              <a:t>Государственное бюджетное профессиональное образовательное учреждение Астраханской области</a:t>
            </a:r>
          </a:p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2000" b="1" dirty="0">
                <a:latin typeface="Times New Roman" pitchFamily="18" charset="0"/>
              </a:rPr>
              <a:t>«Астраханский колледж вычислительной техники»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0748" y="2111375"/>
            <a:ext cx="10896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500" dirty="0">
                <a:latin typeface="Times New Roman" pitchFamily="18" charset="0"/>
              </a:rPr>
              <a:t>Разработка </a:t>
            </a:r>
            <a:r>
              <a:rPr lang="ru-RU" sz="6500" dirty="0" smtClean="0">
                <a:latin typeface="Times New Roman" pitchFamily="18" charset="0"/>
              </a:rPr>
              <a:t>веб-сайта</a:t>
            </a:r>
          </a:p>
          <a:p>
            <a:pPr algn="ctr"/>
            <a:r>
              <a:rPr lang="ru-RU" sz="6500" dirty="0" smtClean="0">
                <a:latin typeface="Times New Roman" pitchFamily="18" charset="0"/>
              </a:rPr>
              <a:t>Медицины</a:t>
            </a:r>
            <a:endParaRPr lang="ru-RU" sz="6500" dirty="0"/>
          </a:p>
        </p:txBody>
      </p:sp>
      <p:sp>
        <p:nvSpPr>
          <p:cNvPr id="7" name="TextBox 6"/>
          <p:cNvSpPr txBox="1"/>
          <p:nvPr/>
        </p:nvSpPr>
        <p:spPr>
          <a:xfrm>
            <a:off x="412752" y="5296159"/>
            <a:ext cx="1612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7550" y="5296159"/>
            <a:ext cx="210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студент гр. </a:t>
            </a:r>
            <a:r>
              <a:rPr lang="ru-RU" sz="20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РП-41</a:t>
            </a:r>
            <a:endParaRPr lang="ru-RU" sz="20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Сивов</a:t>
            </a:r>
            <a:r>
              <a:rPr lang="ru-RU" sz="20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Д.А</a:t>
            </a:r>
            <a:endParaRPr lang="ru-RU" sz="20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3100" y="147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4200" y="1290638"/>
            <a:ext cx="11061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Учебная практика является частью учебного процесса и служит для получения первичных профессиональных навыков по рабочей профессии, а так же для подготовки студентов к осознанному углубленному изучению общепрофессиональных дисциплин.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4200" y="2970937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Мысли о необходимости </a:t>
            </a:r>
            <a:r>
              <a:rPr lang="ru-RU" sz="2400" b="0" i="0" dirty="0" smtClean="0">
                <a:solidFill>
                  <a:srgbClr val="008A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изготовление сайтов"/>
              </a:rPr>
              <a:t>создания сайтов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возникает у каждого, кто хотел бы разрекламировать свое предприятие или фирму и заинтересовать потенциальных клиентов. Ведь сейчас иметь свой веб-продукт - такое же неписаное правило, как наличие визитных карточек.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99895" y="221734"/>
            <a:ext cx="2306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0877" y="1081291"/>
            <a:ext cx="10604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в цифровую форму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частную поликлинику оказывающую ряд медицинских платных услуг.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быстрой подачи информации об услугах пользователю.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Дать возможность пользователю записаться к специалисту через цифровую платформу, не ожидая очереди в учреждении, получить дату и время на прием к специалисту и также оплатить услугу, в случае если она платная.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1417638"/>
            <a:ext cx="955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веб-сайта по продаже одежды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следующие средства разработки: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0" y="24683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8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60400" y="0"/>
            <a:ext cx="10972800" cy="1143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562100"/>
            <a:ext cx="7578165" cy="402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98" y="1143000"/>
            <a:ext cx="3007702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1500" y="0"/>
            <a:ext cx="10972800" cy="1143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1250" y="1143000"/>
            <a:ext cx="9893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задания был разработан сайт ООО «Наша Медицина» который удовлетворяет требованиям технического задания и имеет достоинства по сравнению с сайтами-аналогами в сфере медицины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5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160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Symbol</vt:lpstr>
      <vt:lpstr>Times New Roman</vt:lpstr>
      <vt:lpstr>Wingdings 2</vt:lpstr>
      <vt:lpstr>Тема Office</vt:lpstr>
      <vt:lpstr>Презентация PowerPoint</vt:lpstr>
      <vt:lpstr>Введение</vt:lpstr>
      <vt:lpstr>Презентация PowerPoint</vt:lpstr>
      <vt:lpstr>Средства разработки</vt:lpstr>
      <vt:lpstr>Демонстрация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user10</dc:creator>
  <cp:lastModifiedBy>user10</cp:lastModifiedBy>
  <cp:revision>4</cp:revision>
  <dcterms:created xsi:type="dcterms:W3CDTF">2021-03-09T05:41:55Z</dcterms:created>
  <dcterms:modified xsi:type="dcterms:W3CDTF">2021-03-09T06:32:27Z</dcterms:modified>
</cp:coreProperties>
</file>