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9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AF93A-E75A-4A15-ADA0-B979202EB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D78D8C-777C-42D7-97E3-EE60CB49E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430C55-0C55-4693-B49C-699A64CB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B5DA-B1F1-437F-B80A-5B51C4EAC813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706181-83C6-45EF-930E-2CBA411F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5D41CD-D04D-4C0C-87DB-6B69DE31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6450-BBD7-493C-8465-CFE426307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04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406CA-2170-4899-838E-2B12C965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D254B5-D38F-49A6-9B94-4F0934B48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666FB-8007-44D9-857A-96BB5A63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B5DA-B1F1-437F-B80A-5B51C4EAC813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690F80-CAA7-4385-8C06-B5103CB5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7E0A9-9BE5-4380-8304-21A530E6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6450-BBD7-493C-8465-CFE426307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8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7A5D20-4519-4347-AFD4-51B7B8184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111078-0876-471F-A1E6-0D785ABD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133E3-EC00-47A5-81E2-25572280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B5DA-B1F1-437F-B80A-5B51C4EAC813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7D5BE0-FCC3-4C2F-85CA-71D320AC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70F16C-8029-4177-ABC0-7A1F3424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6450-BBD7-493C-8465-CFE426307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34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D2C12-7B4C-4C4D-8189-DD570702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E439A-D3DE-4D94-8EA7-5D454F6E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104DB-586E-44F0-B8F1-478D6DC1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B5DA-B1F1-437F-B80A-5B51C4EAC813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522B9D-5FF3-48B5-9AEE-9439E880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05709-5EBE-4AF0-BA6E-8A29F910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6450-BBD7-493C-8465-CFE426307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25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696D6-7170-4587-89F2-236B3371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B91DB-B058-4911-AA0D-8E31F157D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FB5D85-91E0-44BB-A804-E2838964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B5DA-B1F1-437F-B80A-5B51C4EAC813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FBB6B3-EC1C-4FDC-A407-81C92DF4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061BF-854B-4C0C-8A8A-32738296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6450-BBD7-493C-8465-CFE426307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6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54EF3-EBA9-4BCF-875E-F5FC05BD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0837A-BC25-4F06-99EE-2B961AF43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4DA31A-FBDA-4697-AAA6-F26D0FF17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2BBDDE-EF88-4D37-B78A-D0209E9C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B5DA-B1F1-437F-B80A-5B51C4EAC813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0F7771-B954-4FE8-B231-F2FA1A9E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0970E9-9A82-41AF-9C2F-2A1B9FD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6450-BBD7-493C-8465-CFE426307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80EE9-5C90-40AF-BFEB-D50647C6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F4D72A-C8B2-43A7-BF89-BDDD7CF22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7FDDDF-974B-44A0-B13B-2F31D36A6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D84D7C-41A7-4349-98ED-67D31EDF7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B27AEA-D243-40F6-A9DE-B53B3F2C0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953815-9EE2-4EA5-BACF-C7F517E6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B5DA-B1F1-437F-B80A-5B51C4EAC813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B533E3-2991-48E6-978D-E2E8F7A7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304292-EC01-4BFC-9176-D972F319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6450-BBD7-493C-8465-CFE426307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7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27432-573F-4A5B-8D86-23B116AC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8B67D2-4AF3-4958-9BC9-87FBEBEA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B5DA-B1F1-437F-B80A-5B51C4EAC813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1A59A-C336-4337-862B-37801BEE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931403-4039-458F-A9AF-4252BBA9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6450-BBD7-493C-8465-CFE426307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6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4D8450-5F89-4079-A8FA-B42A870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B5DA-B1F1-437F-B80A-5B51C4EAC813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772D24-7520-447A-A7B8-A44E2B36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3A1E38-70A4-46AF-9C87-AC8B6DBB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6450-BBD7-493C-8465-CFE426307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32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8820B-8D11-4208-918A-681187B0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DD8C2-0708-48D9-BC84-E71B93CD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2C4E0F-EB23-489D-A76D-75AF38F2E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ABA73B-AA04-4211-9459-6A3B0559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B5DA-B1F1-437F-B80A-5B51C4EAC813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2BC15D-E760-409B-979B-25796676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171590-9698-481E-BCDD-A3868A2C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6450-BBD7-493C-8465-CFE426307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57C77-9112-4AFE-B708-DBFA5B53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B7742D-7A9C-45A9-9A84-00D6F4B81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DF6ECD-891F-44B2-918B-C1CF1812D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86D87B-9D03-41A8-96AB-4A79EF24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B5DA-B1F1-437F-B80A-5B51C4EAC813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04CB9F-7FEF-49FD-BD1C-41D96C78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F44B17-E1FB-44A0-9178-ED1CB626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6450-BBD7-493C-8465-CFE426307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84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E7B98-DDEB-467F-9EE0-FA0630F5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15701F-6DAB-4291-A939-2A77B605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E96F2-9423-4DF2-9C9B-CB1F473C3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B5DA-B1F1-437F-B80A-5B51C4EAC813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1302E-DAC2-456A-9AC5-17A8BDD7F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C5CA07-4CCB-4860-BC8F-AE8626388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6450-BBD7-493C-8465-CFE426307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0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43497A5C-1DDC-46C8-80A3-73AAE4FAD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78" y="859998"/>
            <a:ext cx="4761905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0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50F1EB-19BD-C94A-AD94-8470513A30ED}"/>
              </a:ext>
            </a:extLst>
          </p:cNvPr>
          <p:cNvSpPr txBox="1"/>
          <p:nvPr/>
        </p:nvSpPr>
        <p:spPr>
          <a:xfrm>
            <a:off x="2790825" y="2449036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Century" panose="02040604050505020304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ПРЕКРАСНЫЕ ГЛАЗА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37F6B-3E78-8542-BFAA-0608044E7D97}"/>
              </a:ext>
            </a:extLst>
          </p:cNvPr>
          <p:cNvSpPr txBox="1"/>
          <p:nvPr/>
        </p:nvSpPr>
        <p:spPr>
          <a:xfrm>
            <a:off x="5918722" y="2449036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Century" panose="02040604050505020304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СМЕРТЬ ОТ ЛЮБВИ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4347786-C953-A24E-A9EA-540F06DA3D2B}"/>
              </a:ext>
            </a:extLst>
          </p:cNvPr>
          <p:cNvCxnSpPr>
            <a:cxnSpLocks/>
          </p:cNvCxnSpPr>
          <p:nvPr/>
        </p:nvCxnSpPr>
        <p:spPr>
          <a:xfrm>
            <a:off x="5095875" y="2600404"/>
            <a:ext cx="78105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25C014-81BE-426D-864A-EFD017C1FA41}"/>
              </a:ext>
            </a:extLst>
          </p:cNvPr>
          <p:cNvSpPr txBox="1"/>
          <p:nvPr/>
        </p:nvSpPr>
        <p:spPr>
          <a:xfrm>
            <a:off x="5103551" y="228361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" panose="02040604050505020304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следует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Century" panose="02040604050505020304" pitchFamily="18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4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82479D3-4987-4543-B094-A0E9A46BBD26}"/>
              </a:ext>
            </a:extLst>
          </p:cNvPr>
          <p:cNvCxnSpPr>
            <a:cxnSpLocks/>
          </p:cNvCxnSpPr>
          <p:nvPr/>
        </p:nvCxnSpPr>
        <p:spPr>
          <a:xfrm>
            <a:off x="4098393" y="3181540"/>
            <a:ext cx="31566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41F8488-4196-EE48-9B28-786B940951A7}"/>
              </a:ext>
            </a:extLst>
          </p:cNvPr>
          <p:cNvGrpSpPr/>
          <p:nvPr/>
        </p:nvGrpSpPr>
        <p:grpSpPr>
          <a:xfrm>
            <a:off x="5071852" y="3573524"/>
            <a:ext cx="401782" cy="461665"/>
            <a:chOff x="6010315" y="3597182"/>
            <a:chExt cx="401782" cy="461665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92851D6C-C5D0-8B4C-B3C3-0AC5E59EDB15}"/>
                </a:ext>
              </a:extLst>
            </p:cNvPr>
            <p:cNvCxnSpPr>
              <a:cxnSpLocks/>
            </p:cNvCxnSpPr>
            <p:nvPr/>
          </p:nvCxnSpPr>
          <p:spPr>
            <a:xfrm>
              <a:off x="6010315" y="3652593"/>
              <a:ext cx="40178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FD8153-65B1-BE41-995E-4234667630CD}"/>
                </a:ext>
              </a:extLst>
            </p:cNvPr>
            <p:cNvSpPr txBox="1"/>
            <p:nvPr/>
          </p:nvSpPr>
          <p:spPr>
            <a:xfrm>
              <a:off x="6051882" y="35971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2</a:t>
              </a: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D72B969-B5FD-8442-88B6-54D7FDC8C141}"/>
              </a:ext>
            </a:extLst>
          </p:cNvPr>
          <p:cNvGrpSpPr/>
          <p:nvPr/>
        </p:nvGrpSpPr>
        <p:grpSpPr>
          <a:xfrm>
            <a:off x="6042218" y="1883544"/>
            <a:ext cx="401782" cy="461665"/>
            <a:chOff x="6467521" y="1491151"/>
            <a:chExt cx="401782" cy="461665"/>
          </a:xfrm>
        </p:grpSpPr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7F7A7E52-AB8D-924C-9F37-8E96F3C91A8C}"/>
                </a:ext>
              </a:extLst>
            </p:cNvPr>
            <p:cNvCxnSpPr>
              <a:cxnSpLocks/>
            </p:cNvCxnSpPr>
            <p:nvPr/>
          </p:nvCxnSpPr>
          <p:spPr>
            <a:xfrm>
              <a:off x="6467521" y="1920775"/>
              <a:ext cx="40178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8FBFC3-4EFB-AF47-8B7F-CDDAE0867D3A}"/>
                </a:ext>
              </a:extLst>
            </p:cNvPr>
            <p:cNvSpPr txBox="1"/>
            <p:nvPr/>
          </p:nvSpPr>
          <p:spPr>
            <a:xfrm>
              <a:off x="6498333" y="14911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3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058E60-4AFA-7F44-A3CC-D9B24887E84C}"/>
              </a:ext>
            </a:extLst>
          </p:cNvPr>
          <p:cNvGrpSpPr/>
          <p:nvPr/>
        </p:nvGrpSpPr>
        <p:grpSpPr>
          <a:xfrm>
            <a:off x="6072301" y="3868393"/>
            <a:ext cx="401782" cy="461665"/>
            <a:chOff x="6453665" y="4428456"/>
            <a:chExt cx="401782" cy="461665"/>
          </a:xfrm>
        </p:grpSpPr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C1C80EAC-7F8E-B645-8337-E4892ECD334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665" y="4497729"/>
              <a:ext cx="40178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E85ADB-3142-6D4E-BFAB-36A4E38EDE15}"/>
                </a:ext>
              </a:extLst>
            </p:cNvPr>
            <p:cNvSpPr txBox="1"/>
            <p:nvPr/>
          </p:nvSpPr>
          <p:spPr>
            <a:xfrm>
              <a:off x="6481374" y="442845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3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F759F9-3D4A-8B49-A7EC-4281B383B158}"/>
              </a:ext>
            </a:extLst>
          </p:cNvPr>
          <p:cNvGrpSpPr/>
          <p:nvPr/>
        </p:nvGrpSpPr>
        <p:grpSpPr>
          <a:xfrm>
            <a:off x="4126819" y="3948600"/>
            <a:ext cx="401782" cy="461665"/>
            <a:chOff x="5525406" y="4012820"/>
            <a:chExt cx="401782" cy="461665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E7EEAF22-DB78-114E-9729-3005ED7B1211}"/>
                </a:ext>
              </a:extLst>
            </p:cNvPr>
            <p:cNvCxnSpPr>
              <a:cxnSpLocks/>
            </p:cNvCxnSpPr>
            <p:nvPr/>
          </p:nvCxnSpPr>
          <p:spPr>
            <a:xfrm>
              <a:off x="5525406" y="4054379"/>
              <a:ext cx="40178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CBDE00-898F-064B-B284-4D98F650DB55}"/>
                </a:ext>
              </a:extLst>
            </p:cNvPr>
            <p:cNvSpPr txBox="1"/>
            <p:nvPr/>
          </p:nvSpPr>
          <p:spPr>
            <a:xfrm>
              <a:off x="5553124" y="401282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1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A1B4A56-DBDA-0C4A-86BC-1A317E78165B}"/>
              </a:ext>
            </a:extLst>
          </p:cNvPr>
          <p:cNvGrpSpPr/>
          <p:nvPr/>
        </p:nvGrpSpPr>
        <p:grpSpPr>
          <a:xfrm>
            <a:off x="5080873" y="2184116"/>
            <a:ext cx="401782" cy="461665"/>
            <a:chOff x="6010319" y="2336427"/>
            <a:chExt cx="401782" cy="461665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8853E42-39A2-C647-9300-92D4CB389864}"/>
                </a:ext>
              </a:extLst>
            </p:cNvPr>
            <p:cNvCxnSpPr>
              <a:cxnSpLocks/>
            </p:cNvCxnSpPr>
            <p:nvPr/>
          </p:nvCxnSpPr>
          <p:spPr>
            <a:xfrm>
              <a:off x="6010319" y="2752048"/>
              <a:ext cx="40178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E9D22A-842F-8646-AA4E-E354F2CCA8CF}"/>
                </a:ext>
              </a:extLst>
            </p:cNvPr>
            <p:cNvSpPr txBox="1"/>
            <p:nvPr/>
          </p:nvSpPr>
          <p:spPr>
            <a:xfrm>
              <a:off x="6051878" y="233642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2</a:t>
              </a: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5520487-CBCA-0F48-BCB7-2E12FFD7026B}"/>
              </a:ext>
            </a:extLst>
          </p:cNvPr>
          <p:cNvGrpSpPr/>
          <p:nvPr/>
        </p:nvGrpSpPr>
        <p:grpSpPr>
          <a:xfrm>
            <a:off x="4098393" y="1952816"/>
            <a:ext cx="401782" cy="461665"/>
            <a:chOff x="4098393" y="1952816"/>
            <a:chExt cx="401782" cy="461665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1146C9C-34D5-ED48-B7C3-BD971CAB3BED}"/>
                </a:ext>
              </a:extLst>
            </p:cNvPr>
            <p:cNvCxnSpPr>
              <a:cxnSpLocks/>
            </p:cNvCxnSpPr>
            <p:nvPr/>
          </p:nvCxnSpPr>
          <p:spPr>
            <a:xfrm>
              <a:off x="4098393" y="2408435"/>
              <a:ext cx="40178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309B37-78D0-7548-81A7-011CA81A3F18}"/>
                </a:ext>
              </a:extLst>
            </p:cNvPr>
            <p:cNvSpPr txBox="1"/>
            <p:nvPr/>
          </p:nvSpPr>
          <p:spPr>
            <a:xfrm>
              <a:off x="4126819" y="195281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5E6709-23A3-EC49-9992-75B6615F1DF8}"/>
              </a:ext>
            </a:extLst>
          </p:cNvPr>
          <p:cNvSpPr txBox="1"/>
          <p:nvPr/>
        </p:nvSpPr>
        <p:spPr>
          <a:xfrm>
            <a:off x="6863468" y="27557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1C4CBF-E997-364C-A926-878AC577E6BE}"/>
              </a:ext>
            </a:extLst>
          </p:cNvPr>
          <p:cNvSpPr txBox="1"/>
          <p:nvPr/>
        </p:nvSpPr>
        <p:spPr>
          <a:xfrm>
            <a:off x="6877320" y="31122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4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872A5B-34D1-AE43-BFC7-3BCA29BE102C}"/>
              </a:ext>
            </a:extLst>
          </p:cNvPr>
          <p:cNvSpPr/>
          <p:nvPr/>
        </p:nvSpPr>
        <p:spPr>
          <a:xfrm>
            <a:off x="1191525" y="2165069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Century" panose="02040604050505020304" pitchFamily="18" charset="0"/>
              </a:rPr>
              <a:t>достаточные условия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316124A-DF3D-3A46-97CF-DF5BCD6C8CA6}"/>
              </a:ext>
            </a:extLst>
          </p:cNvPr>
          <p:cNvSpPr/>
          <p:nvPr/>
        </p:nvSpPr>
        <p:spPr>
          <a:xfrm>
            <a:off x="1191525" y="3005970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Century" panose="02040604050505020304" pitchFamily="18" charset="0"/>
              </a:rPr>
              <a:t>критерий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52B3EA4-074C-5647-9D05-242C6F6EDAA9}"/>
              </a:ext>
            </a:extLst>
          </p:cNvPr>
          <p:cNvSpPr/>
          <p:nvPr/>
        </p:nvSpPr>
        <p:spPr>
          <a:xfrm>
            <a:off x="1191525" y="3846871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Century" panose="02040604050505020304" pitchFamily="18" charset="0"/>
              </a:rPr>
              <a:t>необходимые условия</a:t>
            </a:r>
            <a:endParaRPr lang="ru-RU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0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B44496F8-7524-499A-877D-0AA50C4A8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02" y="1768475"/>
            <a:ext cx="2013091" cy="805237"/>
          </a:xfrm>
          <a:prstGeom prst="rect">
            <a:avLst/>
          </a:prstGeom>
        </p:spPr>
      </p:pic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E7DA4E4B-90FF-4F61-8601-0269721ACB4D}"/>
              </a:ext>
            </a:extLst>
          </p:cNvPr>
          <p:cNvSpPr/>
          <p:nvPr/>
        </p:nvSpPr>
        <p:spPr>
          <a:xfrm>
            <a:off x="3473450" y="3169445"/>
            <a:ext cx="1829594" cy="500856"/>
          </a:xfrm>
          <a:custGeom>
            <a:avLst/>
            <a:gdLst>
              <a:gd name="connsiteX0" fmla="*/ 0 w 1816100"/>
              <a:gd name="connsiteY0" fmla="*/ 490909 h 490909"/>
              <a:gd name="connsiteX1" fmla="*/ 812800 w 1816100"/>
              <a:gd name="connsiteY1" fmla="*/ 21009 h 490909"/>
              <a:gd name="connsiteX2" fmla="*/ 1816100 w 1816100"/>
              <a:gd name="connsiteY2" fmla="*/ 84509 h 49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490909">
                <a:moveTo>
                  <a:pt x="0" y="490909"/>
                </a:moveTo>
                <a:cubicBezTo>
                  <a:pt x="255058" y="289825"/>
                  <a:pt x="510117" y="88742"/>
                  <a:pt x="812800" y="21009"/>
                </a:cubicBezTo>
                <a:cubicBezTo>
                  <a:pt x="1115483" y="-46724"/>
                  <a:pt x="1641475" y="69692"/>
                  <a:pt x="1816100" y="84509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71D1DE0F-A449-42D9-997A-ED68AB6C3534}"/>
              </a:ext>
            </a:extLst>
          </p:cNvPr>
          <p:cNvSpPr/>
          <p:nvPr/>
        </p:nvSpPr>
        <p:spPr>
          <a:xfrm>
            <a:off x="3455987" y="3023099"/>
            <a:ext cx="1864519" cy="495279"/>
          </a:xfrm>
          <a:custGeom>
            <a:avLst/>
            <a:gdLst>
              <a:gd name="connsiteX0" fmla="*/ 0 w 1864519"/>
              <a:gd name="connsiteY0" fmla="*/ 484482 h 495279"/>
              <a:gd name="connsiteX1" fmla="*/ 245269 w 1864519"/>
              <a:gd name="connsiteY1" fmla="*/ 239214 h 495279"/>
              <a:gd name="connsiteX2" fmla="*/ 738188 w 1864519"/>
              <a:gd name="connsiteY2" fmla="*/ 491626 h 495279"/>
              <a:gd name="connsiteX3" fmla="*/ 1159669 w 1864519"/>
              <a:gd name="connsiteY3" fmla="*/ 3470 h 495279"/>
              <a:gd name="connsiteX4" fmla="*/ 1621631 w 1864519"/>
              <a:gd name="connsiteY4" fmla="*/ 260645 h 495279"/>
              <a:gd name="connsiteX5" fmla="*/ 1864519 w 1864519"/>
              <a:gd name="connsiteY5" fmla="*/ 10614 h 49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4519" h="495279">
                <a:moveTo>
                  <a:pt x="0" y="484482"/>
                </a:moveTo>
                <a:cubicBezTo>
                  <a:pt x="61119" y="361252"/>
                  <a:pt x="122238" y="238023"/>
                  <a:pt x="245269" y="239214"/>
                </a:cubicBezTo>
                <a:cubicBezTo>
                  <a:pt x="368300" y="240405"/>
                  <a:pt x="585788" y="530917"/>
                  <a:pt x="738188" y="491626"/>
                </a:cubicBezTo>
                <a:cubicBezTo>
                  <a:pt x="890588" y="452335"/>
                  <a:pt x="1012429" y="41967"/>
                  <a:pt x="1159669" y="3470"/>
                </a:cubicBezTo>
                <a:cubicBezTo>
                  <a:pt x="1306909" y="-35027"/>
                  <a:pt x="1504156" y="259454"/>
                  <a:pt x="1621631" y="260645"/>
                </a:cubicBezTo>
                <a:cubicBezTo>
                  <a:pt x="1739106" y="261836"/>
                  <a:pt x="1801812" y="136225"/>
                  <a:pt x="1864519" y="10614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51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D0294D8A-720A-4F9F-920D-A1F392A39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81" y="2937473"/>
            <a:ext cx="3686452" cy="983054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3E91D39-65E6-4909-8C8A-54113C7E8CBF}"/>
              </a:ext>
            </a:extLst>
          </p:cNvPr>
          <p:cNvCxnSpPr>
            <a:cxnSpLocks/>
          </p:cNvCxnSpPr>
          <p:nvPr/>
        </p:nvCxnSpPr>
        <p:spPr>
          <a:xfrm>
            <a:off x="3878580" y="2169795"/>
            <a:ext cx="310451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5C95F83C-4184-4028-8353-62491EC7E8DE}"/>
              </a:ext>
            </a:extLst>
          </p:cNvPr>
          <p:cNvCxnSpPr>
            <a:cxnSpLocks/>
          </p:cNvCxnSpPr>
          <p:nvPr/>
        </p:nvCxnSpPr>
        <p:spPr>
          <a:xfrm flipV="1">
            <a:off x="4986020" y="1604645"/>
            <a:ext cx="0" cy="7810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0820148F-7078-483F-B7FE-86005A55C1CD}"/>
              </a:ext>
            </a:extLst>
          </p:cNvPr>
          <p:cNvSpPr/>
          <p:nvPr/>
        </p:nvSpPr>
        <p:spPr>
          <a:xfrm>
            <a:off x="4467698" y="1724464"/>
            <a:ext cx="2176463" cy="541411"/>
          </a:xfrm>
          <a:custGeom>
            <a:avLst/>
            <a:gdLst>
              <a:gd name="connsiteX0" fmla="*/ 0 w 2176463"/>
              <a:gd name="connsiteY0" fmla="*/ 541411 h 541411"/>
              <a:gd name="connsiteX1" fmla="*/ 438150 w 2176463"/>
              <a:gd name="connsiteY1" fmla="*/ 193748 h 541411"/>
              <a:gd name="connsiteX2" fmla="*/ 985838 w 2176463"/>
              <a:gd name="connsiteY2" fmla="*/ 531886 h 541411"/>
              <a:gd name="connsiteX3" fmla="*/ 1414463 w 2176463"/>
              <a:gd name="connsiteY3" fmla="*/ 174698 h 541411"/>
              <a:gd name="connsiteX4" fmla="*/ 1724025 w 2176463"/>
              <a:gd name="connsiteY4" fmla="*/ 150886 h 541411"/>
              <a:gd name="connsiteX5" fmla="*/ 1924050 w 2176463"/>
              <a:gd name="connsiteY5" fmla="*/ 12773 h 541411"/>
              <a:gd name="connsiteX6" fmla="*/ 2176463 w 2176463"/>
              <a:gd name="connsiteY6" fmla="*/ 512836 h 54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6463" h="541411">
                <a:moveTo>
                  <a:pt x="0" y="541411"/>
                </a:moveTo>
                <a:cubicBezTo>
                  <a:pt x="136922" y="368373"/>
                  <a:pt x="273844" y="195335"/>
                  <a:pt x="438150" y="193748"/>
                </a:cubicBezTo>
                <a:cubicBezTo>
                  <a:pt x="602456" y="192160"/>
                  <a:pt x="823119" y="535061"/>
                  <a:pt x="985838" y="531886"/>
                </a:cubicBezTo>
                <a:cubicBezTo>
                  <a:pt x="1148557" y="528711"/>
                  <a:pt x="1291432" y="238198"/>
                  <a:pt x="1414463" y="174698"/>
                </a:cubicBezTo>
                <a:cubicBezTo>
                  <a:pt x="1537494" y="111198"/>
                  <a:pt x="1639094" y="177873"/>
                  <a:pt x="1724025" y="150886"/>
                </a:cubicBezTo>
                <a:cubicBezTo>
                  <a:pt x="1808956" y="123898"/>
                  <a:pt x="1848644" y="-47552"/>
                  <a:pt x="1924050" y="12773"/>
                </a:cubicBezTo>
                <a:cubicBezTo>
                  <a:pt x="1999456" y="73098"/>
                  <a:pt x="2087959" y="292967"/>
                  <a:pt x="2176463" y="512836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85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B47509-8BC4-421C-9231-81243651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683" y="2777717"/>
            <a:ext cx="1688452" cy="1219099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386325C-44A7-49D7-BDAB-5C16091D9B0B}"/>
              </a:ext>
            </a:extLst>
          </p:cNvPr>
          <p:cNvCxnSpPr>
            <a:cxnSpLocks/>
          </p:cNvCxnSpPr>
          <p:nvPr/>
        </p:nvCxnSpPr>
        <p:spPr>
          <a:xfrm>
            <a:off x="5597525" y="2873375"/>
            <a:ext cx="0" cy="11207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EB49E3A-2B2C-48F6-8DB0-731975C6EB40}"/>
              </a:ext>
            </a:extLst>
          </p:cNvPr>
          <p:cNvCxnSpPr>
            <a:cxnSpLocks/>
          </p:cNvCxnSpPr>
          <p:nvPr/>
        </p:nvCxnSpPr>
        <p:spPr>
          <a:xfrm>
            <a:off x="5337175" y="3787775"/>
            <a:ext cx="143192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25D0F97-7B74-49A1-ABA0-98E8138214C0}"/>
              </a:ext>
            </a:extLst>
          </p:cNvPr>
          <p:cNvCxnSpPr>
            <a:cxnSpLocks/>
          </p:cNvCxnSpPr>
          <p:nvPr/>
        </p:nvCxnSpPr>
        <p:spPr>
          <a:xfrm>
            <a:off x="5597525" y="3397250"/>
            <a:ext cx="11303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81462A5-9608-4F1C-B2E6-708F024B58EE}"/>
              </a:ext>
            </a:extLst>
          </p:cNvPr>
          <p:cNvCxnSpPr>
            <a:cxnSpLocks/>
          </p:cNvCxnSpPr>
          <p:nvPr/>
        </p:nvCxnSpPr>
        <p:spPr>
          <a:xfrm>
            <a:off x="5597525" y="3130550"/>
            <a:ext cx="11303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236B3629-31CC-4360-8C98-746A70E89DF5}"/>
              </a:ext>
            </a:extLst>
          </p:cNvPr>
          <p:cNvSpPr/>
          <p:nvPr/>
        </p:nvSpPr>
        <p:spPr>
          <a:xfrm flipH="1" flipV="1">
            <a:off x="5700712" y="2935289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9BFA2A8-78E9-44A0-8D3B-17B1D4DE2927}"/>
              </a:ext>
            </a:extLst>
          </p:cNvPr>
          <p:cNvSpPr/>
          <p:nvPr/>
        </p:nvSpPr>
        <p:spPr>
          <a:xfrm flipH="1" flipV="1">
            <a:off x="5953682" y="3415031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7500B9B-72E0-4A8C-B310-A778D5CB810B}"/>
              </a:ext>
            </a:extLst>
          </p:cNvPr>
          <p:cNvSpPr/>
          <p:nvPr/>
        </p:nvSpPr>
        <p:spPr>
          <a:xfrm flipH="1" flipV="1">
            <a:off x="6223156" y="3157699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4E09CD4-ACFE-4ABD-AFA7-728451BBD9FB}"/>
              </a:ext>
            </a:extLst>
          </p:cNvPr>
          <p:cNvSpPr/>
          <p:nvPr/>
        </p:nvSpPr>
        <p:spPr>
          <a:xfrm flipH="1" flipV="1">
            <a:off x="6355557" y="3265966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9CF3CB6-8083-4057-AC6D-8244CC88126D}"/>
              </a:ext>
            </a:extLst>
          </p:cNvPr>
          <p:cNvSpPr/>
          <p:nvPr/>
        </p:nvSpPr>
        <p:spPr>
          <a:xfrm flipH="1" flipV="1">
            <a:off x="6484144" y="3175399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C085786-1DDB-41C0-A1E1-FAEBC3F3FE00}"/>
              </a:ext>
            </a:extLst>
          </p:cNvPr>
          <p:cNvSpPr/>
          <p:nvPr/>
        </p:nvSpPr>
        <p:spPr>
          <a:xfrm flipH="1" flipV="1">
            <a:off x="6094097" y="3351531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36B3629-31CC-4360-8C98-746A70E89DF5}"/>
              </a:ext>
            </a:extLst>
          </p:cNvPr>
          <p:cNvSpPr/>
          <p:nvPr/>
        </p:nvSpPr>
        <p:spPr>
          <a:xfrm flipH="1" flipV="1">
            <a:off x="5822952" y="3514142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5DA2D3-54D1-4093-8D3D-7A4FAC76362E}"/>
                  </a:ext>
                </a:extLst>
              </p:cNvPr>
              <p:cNvSpPr txBox="1"/>
              <p:nvPr/>
            </p:nvSpPr>
            <p:spPr>
              <a:xfrm>
                <a:off x="5429926" y="2835416"/>
                <a:ext cx="14612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5DA2D3-54D1-4093-8D3D-7A4FAC76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926" y="2835416"/>
                <a:ext cx="146129" cy="138499"/>
              </a:xfrm>
              <a:prstGeom prst="rect">
                <a:avLst/>
              </a:prstGeom>
              <a:blipFill>
                <a:blip r:embed="rId3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F8F165-E135-4B56-9A01-98743855EDEE}"/>
                  </a:ext>
                </a:extLst>
              </p:cNvPr>
              <p:cNvSpPr txBox="1"/>
              <p:nvPr/>
            </p:nvSpPr>
            <p:spPr>
              <a:xfrm>
                <a:off x="5291837" y="3036900"/>
                <a:ext cx="29495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F8F165-E135-4B56-9A01-98743855E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837" y="3036900"/>
                <a:ext cx="294953" cy="138499"/>
              </a:xfrm>
              <a:prstGeom prst="rect">
                <a:avLst/>
              </a:prstGeom>
              <a:blipFill>
                <a:blip r:embed="rId4"/>
                <a:stretch>
                  <a:fillRect l="-10417" r="-6250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CFA35F-006A-49F1-9B97-5FCE0BCA04A9}"/>
                  </a:ext>
                </a:extLst>
              </p:cNvPr>
              <p:cNvSpPr txBox="1"/>
              <p:nvPr/>
            </p:nvSpPr>
            <p:spPr>
              <a:xfrm>
                <a:off x="5467912" y="3196716"/>
                <a:ext cx="1005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CFA35F-006A-49F1-9B97-5FCE0BCA0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912" y="3196716"/>
                <a:ext cx="100540" cy="138499"/>
              </a:xfrm>
              <a:prstGeom prst="rect">
                <a:avLst/>
              </a:prstGeom>
              <a:blipFill>
                <a:blip r:embed="rId5"/>
                <a:stretch>
                  <a:fillRect l="-31250" r="-31250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11E6DE-64F4-4F0C-A828-BCBDCA970E96}"/>
                  </a:ext>
                </a:extLst>
              </p:cNvPr>
              <p:cNvSpPr txBox="1"/>
              <p:nvPr/>
            </p:nvSpPr>
            <p:spPr>
              <a:xfrm>
                <a:off x="5291837" y="3332429"/>
                <a:ext cx="29495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11E6DE-64F4-4F0C-A828-BCBDCA970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837" y="3332429"/>
                <a:ext cx="294953" cy="138499"/>
              </a:xfrm>
              <a:prstGeom prst="rect">
                <a:avLst/>
              </a:prstGeom>
              <a:blipFill>
                <a:blip r:embed="rId6"/>
                <a:stretch>
                  <a:fillRect l="-10417" r="-6250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8AE90B-1945-46D0-A32E-A6F6B1D660DB}"/>
                  </a:ext>
                </a:extLst>
              </p:cNvPr>
              <p:cNvSpPr txBox="1"/>
              <p:nvPr/>
            </p:nvSpPr>
            <p:spPr>
              <a:xfrm>
                <a:off x="6699940" y="3795573"/>
                <a:ext cx="933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8AE90B-1945-46D0-A32E-A6F6B1D66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940" y="3795573"/>
                <a:ext cx="93359" cy="138499"/>
              </a:xfrm>
              <a:prstGeom prst="rect">
                <a:avLst/>
              </a:prstGeom>
              <a:blipFill>
                <a:blip r:embed="rId7"/>
                <a:stretch>
                  <a:fillRect l="-20000" r="-20000"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09513B43-1634-4532-9398-2F8804C4C774}"/>
              </a:ext>
            </a:extLst>
          </p:cNvPr>
          <p:cNvCxnSpPr>
            <a:cxnSpLocks/>
          </p:cNvCxnSpPr>
          <p:nvPr/>
        </p:nvCxnSpPr>
        <p:spPr>
          <a:xfrm>
            <a:off x="5721350" y="3787775"/>
            <a:ext cx="0" cy="357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94CF1D5-944B-4185-BF98-0E81D0C9217B}"/>
              </a:ext>
            </a:extLst>
          </p:cNvPr>
          <p:cNvCxnSpPr>
            <a:cxnSpLocks/>
          </p:cNvCxnSpPr>
          <p:nvPr/>
        </p:nvCxnSpPr>
        <p:spPr>
          <a:xfrm>
            <a:off x="5845175" y="3787775"/>
            <a:ext cx="0" cy="357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A023F4-858F-4D8C-A9C3-708C06132C2C}"/>
              </a:ext>
            </a:extLst>
          </p:cNvPr>
          <p:cNvCxnSpPr>
            <a:cxnSpLocks/>
          </p:cNvCxnSpPr>
          <p:nvPr/>
        </p:nvCxnSpPr>
        <p:spPr>
          <a:xfrm>
            <a:off x="5976143" y="3787775"/>
            <a:ext cx="0" cy="357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D366580-98D6-4A75-BDE0-55CDB5541425}"/>
              </a:ext>
            </a:extLst>
          </p:cNvPr>
          <p:cNvCxnSpPr>
            <a:cxnSpLocks/>
          </p:cNvCxnSpPr>
          <p:nvPr/>
        </p:nvCxnSpPr>
        <p:spPr>
          <a:xfrm>
            <a:off x="6114257" y="3787775"/>
            <a:ext cx="0" cy="357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01D783A-FCAA-4DE6-ADE9-9A127AE386FD}"/>
              </a:ext>
            </a:extLst>
          </p:cNvPr>
          <p:cNvCxnSpPr>
            <a:cxnSpLocks/>
          </p:cNvCxnSpPr>
          <p:nvPr/>
        </p:nvCxnSpPr>
        <p:spPr>
          <a:xfrm>
            <a:off x="6246968" y="3787775"/>
            <a:ext cx="0" cy="357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B6A2380F-8C1F-45A0-B3C1-AFFAA30C9D12}"/>
              </a:ext>
            </a:extLst>
          </p:cNvPr>
          <p:cNvCxnSpPr>
            <a:cxnSpLocks/>
          </p:cNvCxnSpPr>
          <p:nvPr/>
        </p:nvCxnSpPr>
        <p:spPr>
          <a:xfrm>
            <a:off x="6377937" y="3787775"/>
            <a:ext cx="0" cy="357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7F0B1CDF-332B-492E-B7EF-867A43D1BE93}"/>
              </a:ext>
            </a:extLst>
          </p:cNvPr>
          <p:cNvCxnSpPr>
            <a:cxnSpLocks/>
          </p:cNvCxnSpPr>
          <p:nvPr/>
        </p:nvCxnSpPr>
        <p:spPr>
          <a:xfrm>
            <a:off x="6508906" y="3787775"/>
            <a:ext cx="0" cy="357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D75D87-6E25-4C2D-AD40-24A46BAF34E0}"/>
                  </a:ext>
                </a:extLst>
              </p:cNvPr>
              <p:cNvSpPr txBox="1"/>
              <p:nvPr/>
            </p:nvSpPr>
            <p:spPr>
              <a:xfrm>
                <a:off x="5685697" y="3828732"/>
                <a:ext cx="70532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D75D87-6E25-4C2D-AD40-24A46BAF3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697" y="3828732"/>
                <a:ext cx="70532" cy="107722"/>
              </a:xfrm>
              <a:prstGeom prst="rect">
                <a:avLst/>
              </a:prstGeom>
              <a:blipFill>
                <a:blip r:embed="rId8"/>
                <a:stretch>
                  <a:fillRect l="-36364" r="-36364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2AD61C-7D67-4109-8163-B1AC2C06A7A5}"/>
                  </a:ext>
                </a:extLst>
              </p:cNvPr>
              <p:cNvSpPr txBox="1"/>
              <p:nvPr/>
            </p:nvSpPr>
            <p:spPr>
              <a:xfrm>
                <a:off x="5945786" y="3831238"/>
                <a:ext cx="70532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2AD61C-7D67-4109-8163-B1AC2C06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86" y="3831238"/>
                <a:ext cx="70532" cy="107722"/>
              </a:xfrm>
              <a:prstGeom prst="rect">
                <a:avLst/>
              </a:prstGeom>
              <a:blipFill>
                <a:blip r:embed="rId9"/>
                <a:stretch>
                  <a:fillRect l="-25000" r="-33333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2E4612-D8AF-4336-A21B-9FF4E67AEFA3}"/>
                  </a:ext>
                </a:extLst>
              </p:cNvPr>
              <p:cNvSpPr txBox="1"/>
              <p:nvPr/>
            </p:nvSpPr>
            <p:spPr>
              <a:xfrm>
                <a:off x="6081080" y="3829592"/>
                <a:ext cx="70532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2E4612-D8AF-4336-A21B-9FF4E67A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080" y="3829592"/>
                <a:ext cx="70532" cy="107722"/>
              </a:xfrm>
              <a:prstGeom prst="rect">
                <a:avLst/>
              </a:prstGeom>
              <a:blipFill>
                <a:blip r:embed="rId10"/>
                <a:stretch>
                  <a:fillRect l="-36364" r="-36364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ABF2A3-9ADC-480C-A539-C34FE56AA0A6}"/>
                  </a:ext>
                </a:extLst>
              </p:cNvPr>
              <p:cNvSpPr txBox="1"/>
              <p:nvPr/>
            </p:nvSpPr>
            <p:spPr>
              <a:xfrm>
                <a:off x="6211540" y="3826350"/>
                <a:ext cx="70532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ABF2A3-9ADC-480C-A539-C34FE56A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540" y="3826350"/>
                <a:ext cx="70532" cy="107722"/>
              </a:xfrm>
              <a:prstGeom prst="rect">
                <a:avLst/>
              </a:prstGeom>
              <a:blipFill>
                <a:blip r:embed="rId11"/>
                <a:stretch>
                  <a:fillRect l="-33333" t="-5882" r="-33333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6F936-2033-4BDC-ABBD-2AFA1593649C}"/>
                  </a:ext>
                </a:extLst>
              </p:cNvPr>
              <p:cNvSpPr txBox="1"/>
              <p:nvPr/>
            </p:nvSpPr>
            <p:spPr>
              <a:xfrm>
                <a:off x="6342577" y="3826351"/>
                <a:ext cx="70532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26F936-2033-4BDC-ABBD-2AFA15936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577" y="3826351"/>
                <a:ext cx="70532" cy="107722"/>
              </a:xfrm>
              <a:prstGeom prst="rect">
                <a:avLst/>
              </a:prstGeom>
              <a:blipFill>
                <a:blip r:embed="rId12"/>
                <a:stretch>
                  <a:fillRect l="-25000" r="-33333" b="-11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36FD9D-47E3-4750-949F-EADAB1A7DDAB}"/>
                  </a:ext>
                </a:extLst>
              </p:cNvPr>
              <p:cNvSpPr txBox="1"/>
              <p:nvPr/>
            </p:nvSpPr>
            <p:spPr>
              <a:xfrm>
                <a:off x="6473614" y="3828732"/>
                <a:ext cx="70532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36FD9D-47E3-4750-949F-EADAB1A7D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14" y="3828732"/>
                <a:ext cx="70532" cy="107722"/>
              </a:xfrm>
              <a:prstGeom prst="rect">
                <a:avLst/>
              </a:prstGeom>
              <a:blipFill>
                <a:blip r:embed="rId13"/>
                <a:stretch>
                  <a:fillRect l="-33333" r="-25000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AB404F9-172C-4FB6-B1E9-995BF629BDEA}"/>
                  </a:ext>
                </a:extLst>
              </p:cNvPr>
              <p:cNvSpPr txBox="1"/>
              <p:nvPr/>
            </p:nvSpPr>
            <p:spPr>
              <a:xfrm>
                <a:off x="5810574" y="3828063"/>
                <a:ext cx="70532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AB404F9-172C-4FB6-B1E9-995BF629B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74" y="3828063"/>
                <a:ext cx="70532" cy="107722"/>
              </a:xfrm>
              <a:prstGeom prst="rect">
                <a:avLst/>
              </a:prstGeom>
              <a:blipFill>
                <a:blip r:embed="rId14"/>
                <a:stretch>
                  <a:fillRect l="-25000" r="-33333"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9632106D-1ABC-4F01-BFB7-1E02FCD0CBD0}"/>
              </a:ext>
            </a:extLst>
          </p:cNvPr>
          <p:cNvCxnSpPr>
            <a:cxnSpLocks/>
          </p:cNvCxnSpPr>
          <p:nvPr/>
        </p:nvCxnSpPr>
        <p:spPr>
          <a:xfrm flipH="1">
            <a:off x="5597525" y="3266443"/>
            <a:ext cx="4054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4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18E41D-AA76-0E46-839D-0E8FF1647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67" y="0"/>
            <a:ext cx="7289800" cy="1955800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1076EB3-5C03-3B45-920F-69D03858EC41}"/>
              </a:ext>
            </a:extLst>
          </p:cNvPr>
          <p:cNvCxnSpPr/>
          <p:nvPr/>
        </p:nvCxnSpPr>
        <p:spPr>
          <a:xfrm>
            <a:off x="2528515" y="2929392"/>
            <a:ext cx="88259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2491B2C4-2E4C-254E-B828-48D46FEBA5BE}"/>
              </a:ext>
            </a:extLst>
          </p:cNvPr>
          <p:cNvCxnSpPr>
            <a:cxnSpLocks/>
          </p:cNvCxnSpPr>
          <p:nvPr/>
        </p:nvCxnSpPr>
        <p:spPr>
          <a:xfrm flipV="1">
            <a:off x="3805493" y="2916479"/>
            <a:ext cx="644413" cy="6453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Дуга 30">
            <a:extLst>
              <a:ext uri="{FF2B5EF4-FFF2-40B4-BE49-F238E27FC236}">
                <a16:creationId xmlns:a16="http://schemas.microsoft.com/office/drawing/2014/main" id="{F4567E43-5073-EE4E-A96D-1B07CCF58E96}"/>
              </a:ext>
            </a:extLst>
          </p:cNvPr>
          <p:cNvSpPr/>
          <p:nvPr/>
        </p:nvSpPr>
        <p:spPr>
          <a:xfrm>
            <a:off x="4844290" y="-222636"/>
            <a:ext cx="936514" cy="4076369"/>
          </a:xfrm>
          <a:prstGeom prst="arc">
            <a:avLst>
              <a:gd name="adj1" fmla="val 4178487"/>
              <a:gd name="adj2" fmla="val 6617384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Дуга 52">
            <a:extLst>
              <a:ext uri="{FF2B5EF4-FFF2-40B4-BE49-F238E27FC236}">
                <a16:creationId xmlns:a16="http://schemas.microsoft.com/office/drawing/2014/main" id="{3EE00410-19F0-2240-87B8-F0D18C55DFD7}"/>
              </a:ext>
            </a:extLst>
          </p:cNvPr>
          <p:cNvSpPr/>
          <p:nvPr/>
        </p:nvSpPr>
        <p:spPr>
          <a:xfrm rot="5400000">
            <a:off x="7624258" y="1332173"/>
            <a:ext cx="1122688" cy="4076369"/>
          </a:xfrm>
          <a:prstGeom prst="arc">
            <a:avLst>
              <a:gd name="adj1" fmla="val 5425716"/>
              <a:gd name="adj2" fmla="val 6617384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8295CB68-5854-A249-A9CC-D997D2980827}"/>
              </a:ext>
            </a:extLst>
          </p:cNvPr>
          <p:cNvGrpSpPr/>
          <p:nvPr/>
        </p:nvGrpSpPr>
        <p:grpSpPr>
          <a:xfrm>
            <a:off x="5887745" y="1907986"/>
            <a:ext cx="3894676" cy="3036056"/>
            <a:chOff x="7256535" y="2293635"/>
            <a:chExt cx="3894676" cy="3036056"/>
          </a:xfrm>
        </p:grpSpPr>
        <p:sp>
          <p:nvSpPr>
            <p:cNvPr id="62" name="Дуга 61">
              <a:extLst>
                <a:ext uri="{FF2B5EF4-FFF2-40B4-BE49-F238E27FC236}">
                  <a16:creationId xmlns:a16="http://schemas.microsoft.com/office/drawing/2014/main" id="{6AFAFD9F-B0AD-434D-ABD2-CDA9DE5A82C4}"/>
                </a:ext>
              </a:extLst>
            </p:cNvPr>
            <p:cNvSpPr/>
            <p:nvPr/>
          </p:nvSpPr>
          <p:spPr>
            <a:xfrm rot="2708537">
              <a:off x="9487295" y="1875407"/>
              <a:ext cx="1245688" cy="2082144"/>
            </a:xfrm>
            <a:prstGeom prst="arc">
              <a:avLst>
                <a:gd name="adj1" fmla="val 4178487"/>
                <a:gd name="adj2" fmla="val 6617384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Дуга 62">
              <a:extLst>
                <a:ext uri="{FF2B5EF4-FFF2-40B4-BE49-F238E27FC236}">
                  <a16:creationId xmlns:a16="http://schemas.microsoft.com/office/drawing/2014/main" id="{9BDB92C3-B180-9742-983E-146D9D76ED39}"/>
                </a:ext>
              </a:extLst>
            </p:cNvPr>
            <p:cNvSpPr/>
            <p:nvPr/>
          </p:nvSpPr>
          <p:spPr>
            <a:xfrm rot="13507123">
              <a:off x="7674763" y="3665775"/>
              <a:ext cx="1245688" cy="2082144"/>
            </a:xfrm>
            <a:prstGeom prst="arc">
              <a:avLst>
                <a:gd name="adj1" fmla="val 4178487"/>
                <a:gd name="adj2" fmla="val 6617384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307B25-CA8F-704B-A1B2-5D963656D735}"/>
                  </a:ext>
                </a:extLst>
              </p:cNvPr>
              <p:cNvSpPr txBox="1"/>
              <p:nvPr/>
            </p:nvSpPr>
            <p:spPr>
              <a:xfrm>
                <a:off x="2661650" y="2455152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307B25-CA8F-704B-A1B2-5D963656D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650" y="2455152"/>
                <a:ext cx="616323" cy="276999"/>
              </a:xfrm>
              <a:prstGeom prst="rect">
                <a:avLst/>
              </a:prstGeom>
              <a:blipFill>
                <a:blip r:embed="rId3"/>
                <a:stretch>
                  <a:fillRect l="-10204" r="-8163" b="-26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075AC1-1EA3-3447-A10B-89F004C76C8C}"/>
                  </a:ext>
                </a:extLst>
              </p:cNvPr>
              <p:cNvSpPr txBox="1"/>
              <p:nvPr/>
            </p:nvSpPr>
            <p:spPr>
              <a:xfrm>
                <a:off x="3752970" y="2455152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F075AC1-1EA3-3447-A10B-89F004C76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70" y="2455152"/>
                <a:ext cx="616323" cy="276999"/>
              </a:xfrm>
              <a:prstGeom prst="rect">
                <a:avLst/>
              </a:prstGeom>
              <a:blipFill>
                <a:blip r:embed="rId4"/>
                <a:stretch>
                  <a:fillRect l="-10204" r="-4082" b="-26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42DA49-0F4E-784E-B731-8DD47C3B96DA}"/>
                  </a:ext>
                </a:extLst>
              </p:cNvPr>
              <p:cNvSpPr txBox="1"/>
              <p:nvPr/>
            </p:nvSpPr>
            <p:spPr>
              <a:xfrm>
                <a:off x="4989140" y="2455152"/>
                <a:ext cx="73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42DA49-0F4E-784E-B731-8DD47C3B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140" y="2455152"/>
                <a:ext cx="731482" cy="276999"/>
              </a:xfrm>
              <a:prstGeom prst="rect">
                <a:avLst/>
              </a:prstGeom>
              <a:blipFill>
                <a:blip r:embed="rId5"/>
                <a:stretch>
                  <a:fillRect l="-6897" r="-3448" b="-26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AFBF1AB-DCDD-6349-8635-368F59EC0157}"/>
                  </a:ext>
                </a:extLst>
              </p:cNvPr>
              <p:cNvSpPr txBox="1"/>
              <p:nvPr/>
            </p:nvSpPr>
            <p:spPr>
              <a:xfrm>
                <a:off x="6255801" y="2459426"/>
                <a:ext cx="770083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AFBF1AB-DCDD-6349-8635-368F59EC0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01" y="2459426"/>
                <a:ext cx="770083" cy="280077"/>
              </a:xfrm>
              <a:prstGeom prst="rect">
                <a:avLst/>
              </a:prstGeom>
              <a:blipFill>
                <a:blip r:embed="rId6"/>
                <a:stretch>
                  <a:fillRect l="-6557" r="-1639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CAF9A32-F515-E84E-8914-6C42F5B891A9}"/>
                  </a:ext>
                </a:extLst>
              </p:cNvPr>
              <p:cNvSpPr txBox="1"/>
              <p:nvPr/>
            </p:nvSpPr>
            <p:spPr>
              <a:xfrm>
                <a:off x="7500881" y="2299930"/>
                <a:ext cx="61850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CAF9A32-F515-E84E-8914-6C42F5B89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881" y="2299930"/>
                <a:ext cx="618503" cy="520399"/>
              </a:xfrm>
              <a:prstGeom prst="rect">
                <a:avLst/>
              </a:prstGeom>
              <a:blipFill>
                <a:blip r:embed="rId7"/>
                <a:stretch>
                  <a:fillRect l="-8163" t="-2381" r="-8163" b="-9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2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B1EFA9-3682-B44E-93D3-BA5A249F1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46" y="0"/>
            <a:ext cx="7721600" cy="1714500"/>
          </a:xfrm>
          <a:prstGeom prst="rect">
            <a:avLst/>
          </a:prstGeom>
        </p:spPr>
      </p:pic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98F11789-8F0F-7948-884D-940E8EE69B53}"/>
              </a:ext>
            </a:extLst>
          </p:cNvPr>
          <p:cNvSpPr/>
          <p:nvPr/>
        </p:nvSpPr>
        <p:spPr>
          <a:xfrm>
            <a:off x="2344369" y="2995304"/>
            <a:ext cx="679939" cy="609600"/>
          </a:xfrm>
          <a:custGeom>
            <a:avLst/>
            <a:gdLst>
              <a:gd name="connsiteX0" fmla="*/ 0 w 685800"/>
              <a:gd name="connsiteY0" fmla="*/ 609600 h 609600"/>
              <a:gd name="connsiteX1" fmla="*/ 439616 w 685800"/>
              <a:gd name="connsiteY1" fmla="*/ 457200 h 609600"/>
              <a:gd name="connsiteX2" fmla="*/ 685800 w 685800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09600">
                <a:moveTo>
                  <a:pt x="0" y="609600"/>
                </a:moveTo>
                <a:cubicBezTo>
                  <a:pt x="162658" y="584200"/>
                  <a:pt x="325316" y="558800"/>
                  <a:pt x="439616" y="457200"/>
                </a:cubicBezTo>
                <a:cubicBezTo>
                  <a:pt x="553916" y="355600"/>
                  <a:pt x="619858" y="177800"/>
                  <a:pt x="685800" y="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61A0C858-A58F-7842-88DD-6EB39FE3928E}"/>
              </a:ext>
            </a:extLst>
          </p:cNvPr>
          <p:cNvSpPr/>
          <p:nvPr/>
        </p:nvSpPr>
        <p:spPr>
          <a:xfrm>
            <a:off x="3333597" y="3009240"/>
            <a:ext cx="744416" cy="509954"/>
          </a:xfrm>
          <a:custGeom>
            <a:avLst/>
            <a:gdLst>
              <a:gd name="connsiteX0" fmla="*/ 0 w 744416"/>
              <a:gd name="connsiteY0" fmla="*/ 509954 h 509954"/>
              <a:gd name="connsiteX1" fmla="*/ 199292 w 744416"/>
              <a:gd name="connsiteY1" fmla="*/ 134815 h 509954"/>
              <a:gd name="connsiteX2" fmla="*/ 744416 w 744416"/>
              <a:gd name="connsiteY2" fmla="*/ 0 h 50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416" h="509954">
                <a:moveTo>
                  <a:pt x="0" y="509954"/>
                </a:moveTo>
                <a:cubicBezTo>
                  <a:pt x="37611" y="364880"/>
                  <a:pt x="75223" y="219807"/>
                  <a:pt x="199292" y="134815"/>
                </a:cubicBezTo>
                <a:cubicBezTo>
                  <a:pt x="323361" y="49823"/>
                  <a:pt x="533888" y="24911"/>
                  <a:pt x="744416" y="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94CD6A2-6EB7-934B-9067-2B0CC9E20718}"/>
              </a:ext>
            </a:extLst>
          </p:cNvPr>
          <p:cNvSpPr/>
          <p:nvPr/>
        </p:nvSpPr>
        <p:spPr>
          <a:xfrm>
            <a:off x="4303141" y="3017583"/>
            <a:ext cx="896815" cy="301711"/>
          </a:xfrm>
          <a:custGeom>
            <a:avLst/>
            <a:gdLst>
              <a:gd name="connsiteX0" fmla="*/ 0 w 896815"/>
              <a:gd name="connsiteY0" fmla="*/ 95073 h 301711"/>
              <a:gd name="connsiteX1" fmla="*/ 234461 w 896815"/>
              <a:gd name="connsiteY1" fmla="*/ 300226 h 301711"/>
              <a:gd name="connsiteX2" fmla="*/ 662354 w 896815"/>
              <a:gd name="connsiteY2" fmla="*/ 1288 h 301711"/>
              <a:gd name="connsiteX3" fmla="*/ 896815 w 896815"/>
              <a:gd name="connsiteY3" fmla="*/ 212303 h 30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815" h="301711">
                <a:moveTo>
                  <a:pt x="0" y="95073"/>
                </a:moveTo>
                <a:cubicBezTo>
                  <a:pt x="62034" y="205465"/>
                  <a:pt x="124069" y="315857"/>
                  <a:pt x="234461" y="300226"/>
                </a:cubicBezTo>
                <a:cubicBezTo>
                  <a:pt x="344853" y="284595"/>
                  <a:pt x="551962" y="15942"/>
                  <a:pt x="662354" y="1288"/>
                </a:cubicBezTo>
                <a:cubicBezTo>
                  <a:pt x="772746" y="-13366"/>
                  <a:pt x="834780" y="99468"/>
                  <a:pt x="896815" y="212303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8DC22AAB-80E1-A940-B454-C4BDC1BA9BDC}"/>
              </a:ext>
            </a:extLst>
          </p:cNvPr>
          <p:cNvSpPr/>
          <p:nvPr/>
        </p:nvSpPr>
        <p:spPr>
          <a:xfrm>
            <a:off x="5425084" y="3001543"/>
            <a:ext cx="1084385" cy="333790"/>
          </a:xfrm>
          <a:custGeom>
            <a:avLst/>
            <a:gdLst>
              <a:gd name="connsiteX0" fmla="*/ 0 w 1084385"/>
              <a:gd name="connsiteY0" fmla="*/ 240347 h 333790"/>
              <a:gd name="connsiteX1" fmla="*/ 175846 w 1084385"/>
              <a:gd name="connsiteY1" fmla="*/ 298963 h 333790"/>
              <a:gd name="connsiteX2" fmla="*/ 550985 w 1084385"/>
              <a:gd name="connsiteY2" fmla="*/ 24 h 333790"/>
              <a:gd name="connsiteX3" fmla="*/ 914400 w 1084385"/>
              <a:gd name="connsiteY3" fmla="*/ 316547 h 333790"/>
              <a:gd name="connsiteX4" fmla="*/ 1084385 w 1084385"/>
              <a:gd name="connsiteY4" fmla="*/ 263794 h 33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385" h="333790">
                <a:moveTo>
                  <a:pt x="0" y="240347"/>
                </a:moveTo>
                <a:cubicBezTo>
                  <a:pt x="42007" y="289682"/>
                  <a:pt x="84015" y="339017"/>
                  <a:pt x="175846" y="298963"/>
                </a:cubicBezTo>
                <a:cubicBezTo>
                  <a:pt x="267677" y="258909"/>
                  <a:pt x="427893" y="-2907"/>
                  <a:pt x="550985" y="24"/>
                </a:cubicBezTo>
                <a:cubicBezTo>
                  <a:pt x="674077" y="2955"/>
                  <a:pt x="825500" y="272585"/>
                  <a:pt x="914400" y="316547"/>
                </a:cubicBezTo>
                <a:cubicBezTo>
                  <a:pt x="1003300" y="360509"/>
                  <a:pt x="1043842" y="312151"/>
                  <a:pt x="1084385" y="263794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41008EB2-7C9D-274D-B936-7AFEBACEBF40}"/>
              </a:ext>
            </a:extLst>
          </p:cNvPr>
          <p:cNvSpPr/>
          <p:nvPr/>
        </p:nvSpPr>
        <p:spPr>
          <a:xfrm>
            <a:off x="6772616" y="2995304"/>
            <a:ext cx="451338" cy="896816"/>
          </a:xfrm>
          <a:custGeom>
            <a:avLst/>
            <a:gdLst>
              <a:gd name="connsiteX0" fmla="*/ 0 w 468923"/>
              <a:gd name="connsiteY0" fmla="*/ 890954 h 890954"/>
              <a:gd name="connsiteX1" fmla="*/ 87923 w 468923"/>
              <a:gd name="connsiteY1" fmla="*/ 533400 h 890954"/>
              <a:gd name="connsiteX2" fmla="*/ 392723 w 468923"/>
              <a:gd name="connsiteY2" fmla="*/ 304800 h 890954"/>
              <a:gd name="connsiteX3" fmla="*/ 468923 w 468923"/>
              <a:gd name="connsiteY3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923" h="890954">
                <a:moveTo>
                  <a:pt x="0" y="890954"/>
                </a:moveTo>
                <a:cubicBezTo>
                  <a:pt x="11234" y="761023"/>
                  <a:pt x="22469" y="631092"/>
                  <a:pt x="87923" y="533400"/>
                </a:cubicBezTo>
                <a:cubicBezTo>
                  <a:pt x="153377" y="435708"/>
                  <a:pt x="329223" y="393700"/>
                  <a:pt x="392723" y="304800"/>
                </a:cubicBezTo>
                <a:cubicBezTo>
                  <a:pt x="456223" y="215900"/>
                  <a:pt x="462573" y="107950"/>
                  <a:pt x="468923" y="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A0689A81-C925-EE48-A2CB-14A559B99F0E}"/>
              </a:ext>
            </a:extLst>
          </p:cNvPr>
          <p:cNvSpPr/>
          <p:nvPr/>
        </p:nvSpPr>
        <p:spPr>
          <a:xfrm>
            <a:off x="7887188" y="2980096"/>
            <a:ext cx="656493" cy="943708"/>
          </a:xfrm>
          <a:custGeom>
            <a:avLst/>
            <a:gdLst>
              <a:gd name="connsiteX0" fmla="*/ 0 w 668216"/>
              <a:gd name="connsiteY0" fmla="*/ 943708 h 943708"/>
              <a:gd name="connsiteX1" fmla="*/ 140677 w 668216"/>
              <a:gd name="connsiteY1" fmla="*/ 638908 h 943708"/>
              <a:gd name="connsiteX2" fmla="*/ 580293 w 668216"/>
              <a:gd name="connsiteY2" fmla="*/ 240323 h 943708"/>
              <a:gd name="connsiteX3" fmla="*/ 668216 w 668216"/>
              <a:gd name="connsiteY3" fmla="*/ 0 h 94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216" h="943708">
                <a:moveTo>
                  <a:pt x="0" y="943708"/>
                </a:moveTo>
                <a:cubicBezTo>
                  <a:pt x="21981" y="849923"/>
                  <a:pt x="43962" y="756139"/>
                  <a:pt x="140677" y="638908"/>
                </a:cubicBezTo>
                <a:cubicBezTo>
                  <a:pt x="237392" y="521677"/>
                  <a:pt x="492370" y="346808"/>
                  <a:pt x="580293" y="240323"/>
                </a:cubicBezTo>
                <a:cubicBezTo>
                  <a:pt x="668216" y="133838"/>
                  <a:pt x="668216" y="66919"/>
                  <a:pt x="668216" y="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C4695B01-3EDA-F144-8F21-51E3DA74AE91}"/>
              </a:ext>
            </a:extLst>
          </p:cNvPr>
          <p:cNvSpPr/>
          <p:nvPr/>
        </p:nvSpPr>
        <p:spPr>
          <a:xfrm rot="5400000" flipH="1">
            <a:off x="9298734" y="2648559"/>
            <a:ext cx="447830" cy="1169192"/>
          </a:xfrm>
          <a:custGeom>
            <a:avLst/>
            <a:gdLst>
              <a:gd name="connsiteX0" fmla="*/ 0 w 468923"/>
              <a:gd name="connsiteY0" fmla="*/ 890954 h 890954"/>
              <a:gd name="connsiteX1" fmla="*/ 87923 w 468923"/>
              <a:gd name="connsiteY1" fmla="*/ 533400 h 890954"/>
              <a:gd name="connsiteX2" fmla="*/ 392723 w 468923"/>
              <a:gd name="connsiteY2" fmla="*/ 304800 h 890954"/>
              <a:gd name="connsiteX3" fmla="*/ 468923 w 468923"/>
              <a:gd name="connsiteY3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923" h="890954">
                <a:moveTo>
                  <a:pt x="0" y="890954"/>
                </a:moveTo>
                <a:cubicBezTo>
                  <a:pt x="11234" y="761023"/>
                  <a:pt x="22469" y="631092"/>
                  <a:pt x="87923" y="533400"/>
                </a:cubicBezTo>
                <a:cubicBezTo>
                  <a:pt x="153377" y="435708"/>
                  <a:pt x="329223" y="393700"/>
                  <a:pt x="392723" y="304800"/>
                </a:cubicBezTo>
                <a:cubicBezTo>
                  <a:pt x="456223" y="215900"/>
                  <a:pt x="462573" y="107950"/>
                  <a:pt x="468923" y="0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C06C16-392A-FC4E-954D-4A3013DE400C}"/>
                  </a:ext>
                </a:extLst>
              </p:cNvPr>
              <p:cNvSpPr txBox="1"/>
              <p:nvPr/>
            </p:nvSpPr>
            <p:spPr>
              <a:xfrm>
                <a:off x="2417453" y="2562244"/>
                <a:ext cx="7330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C06C16-392A-FC4E-954D-4A3013DE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53" y="2562244"/>
                <a:ext cx="733021" cy="276999"/>
              </a:xfrm>
              <a:prstGeom prst="rect">
                <a:avLst/>
              </a:prstGeom>
              <a:blipFill>
                <a:blip r:embed="rId3"/>
                <a:stretch>
                  <a:fillRect l="-6780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40BFEC3-F137-6C48-A9DC-2706217D1900}"/>
                  </a:ext>
                </a:extLst>
              </p:cNvPr>
              <p:cNvSpPr txBox="1"/>
              <p:nvPr/>
            </p:nvSpPr>
            <p:spPr>
              <a:xfrm>
                <a:off x="3312552" y="2565514"/>
                <a:ext cx="84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40BFEC3-F137-6C48-A9DC-2706217D1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552" y="2565514"/>
                <a:ext cx="847733" cy="276999"/>
              </a:xfrm>
              <a:prstGeom prst="rect">
                <a:avLst/>
              </a:prstGeom>
              <a:blipFill>
                <a:blip r:embed="rId4"/>
                <a:stretch>
                  <a:fillRect l="-5882" r="-1471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94950C-EEF4-CC4F-85B9-7BEF6ABDA927}"/>
                  </a:ext>
                </a:extLst>
              </p:cNvPr>
              <p:cNvSpPr txBox="1"/>
              <p:nvPr/>
            </p:nvSpPr>
            <p:spPr>
              <a:xfrm>
                <a:off x="4322363" y="2559622"/>
                <a:ext cx="9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94950C-EEF4-CC4F-85B9-7BEF6ABD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363" y="2559622"/>
                <a:ext cx="948721" cy="276999"/>
              </a:xfrm>
              <a:prstGeom prst="rect">
                <a:avLst/>
              </a:prstGeom>
              <a:blipFill>
                <a:blip r:embed="rId5"/>
                <a:stretch>
                  <a:fillRect l="-3947" r="-1316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6E9A6E-3D6B-434B-95C3-37C8D5D71D94}"/>
                  </a:ext>
                </a:extLst>
              </p:cNvPr>
              <p:cNvSpPr txBox="1"/>
              <p:nvPr/>
            </p:nvSpPr>
            <p:spPr>
              <a:xfrm>
                <a:off x="5433162" y="2559622"/>
                <a:ext cx="97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6E9A6E-3D6B-434B-95C3-37C8D5D71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62" y="2559622"/>
                <a:ext cx="979179" cy="276999"/>
              </a:xfrm>
              <a:prstGeom prst="rect">
                <a:avLst/>
              </a:prstGeom>
              <a:blipFill>
                <a:blip r:embed="rId6"/>
                <a:stretch>
                  <a:fillRect l="-5128" r="-1282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C22A98-D592-624D-AA5C-B98FE4CBED3E}"/>
                  </a:ext>
                </a:extLst>
              </p:cNvPr>
              <p:cNvSpPr txBox="1"/>
              <p:nvPr/>
            </p:nvSpPr>
            <p:spPr>
              <a:xfrm>
                <a:off x="6574419" y="2565514"/>
                <a:ext cx="84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C22A98-D592-624D-AA5C-B98FE4CBE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419" y="2565514"/>
                <a:ext cx="847733" cy="276999"/>
              </a:xfrm>
              <a:prstGeom prst="rect">
                <a:avLst/>
              </a:prstGeom>
              <a:blipFill>
                <a:blip r:embed="rId7"/>
                <a:stretch>
                  <a:fillRect l="-5970" r="-2985" b="-26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16D80F-2B9D-C642-A7F9-F23BEFD00D66}"/>
                  </a:ext>
                </a:extLst>
              </p:cNvPr>
              <p:cNvSpPr txBox="1"/>
              <p:nvPr/>
            </p:nvSpPr>
            <p:spPr>
              <a:xfrm>
                <a:off x="7584230" y="2565514"/>
                <a:ext cx="1253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16D80F-2B9D-C642-A7F9-F23BEFD00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230" y="2565514"/>
                <a:ext cx="1253292" cy="276999"/>
              </a:xfrm>
              <a:prstGeom prst="rect">
                <a:avLst/>
              </a:prstGeom>
              <a:blipFill>
                <a:blip r:embed="rId8"/>
                <a:stretch>
                  <a:fillRect l="-4000" r="-1000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07C7CD-F593-0041-8F28-055C5945F4D2}"/>
                  </a:ext>
                </a:extLst>
              </p:cNvPr>
              <p:cNvSpPr txBox="1"/>
              <p:nvPr/>
            </p:nvSpPr>
            <p:spPr>
              <a:xfrm>
                <a:off x="8999600" y="2559622"/>
                <a:ext cx="1152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arctg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07C7CD-F593-0041-8F28-055C5945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600" y="2559622"/>
                <a:ext cx="1152303" cy="276999"/>
              </a:xfrm>
              <a:prstGeom prst="rect">
                <a:avLst/>
              </a:prstGeom>
              <a:blipFill>
                <a:blip r:embed="rId9"/>
                <a:stretch>
                  <a:fillRect l="-4396" r="-2198" b="-3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80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59C6BE-5204-014F-B6F4-301878A81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0"/>
            <a:ext cx="7099300" cy="1930400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C949E7-157A-7C43-BC72-68625BAD2C7F}"/>
              </a:ext>
            </a:extLst>
          </p:cNvPr>
          <p:cNvCxnSpPr>
            <a:cxnSpLocks/>
          </p:cNvCxnSpPr>
          <p:nvPr/>
        </p:nvCxnSpPr>
        <p:spPr>
          <a:xfrm flipH="1">
            <a:off x="2785248" y="3760573"/>
            <a:ext cx="1078298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BD9AAEF-4773-8249-AC90-DBA15B24DC4D}"/>
              </a:ext>
            </a:extLst>
          </p:cNvPr>
          <p:cNvCxnSpPr>
            <a:cxnSpLocks/>
          </p:cNvCxnSpPr>
          <p:nvPr/>
        </p:nvCxnSpPr>
        <p:spPr>
          <a:xfrm flipV="1">
            <a:off x="3324397" y="3142735"/>
            <a:ext cx="1" cy="8567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D594358-AF22-8D47-B7FA-9C8C4D6496B9}"/>
              </a:ext>
            </a:extLst>
          </p:cNvPr>
          <p:cNvCxnSpPr>
            <a:cxnSpLocks/>
          </p:cNvCxnSpPr>
          <p:nvPr/>
        </p:nvCxnSpPr>
        <p:spPr>
          <a:xfrm flipV="1">
            <a:off x="3311023" y="3222904"/>
            <a:ext cx="538233" cy="53904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0001493-69E8-074C-9BCD-A6BF07644F56}"/>
              </a:ext>
            </a:extLst>
          </p:cNvPr>
          <p:cNvCxnSpPr>
            <a:cxnSpLocks/>
          </p:cNvCxnSpPr>
          <p:nvPr/>
        </p:nvCxnSpPr>
        <p:spPr>
          <a:xfrm flipH="1" flipV="1">
            <a:off x="2785707" y="3215955"/>
            <a:ext cx="538233" cy="53904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7A5BFC8-54EA-B843-8F26-A58BE4F5F865}"/>
              </a:ext>
            </a:extLst>
          </p:cNvPr>
          <p:cNvCxnSpPr>
            <a:cxnSpLocks/>
          </p:cNvCxnSpPr>
          <p:nvPr/>
        </p:nvCxnSpPr>
        <p:spPr>
          <a:xfrm flipH="1">
            <a:off x="4175125" y="3761947"/>
            <a:ext cx="152515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5269585-9923-AC4B-AEA8-9D01DF1DEFAE}"/>
              </a:ext>
            </a:extLst>
          </p:cNvPr>
          <p:cNvCxnSpPr>
            <a:cxnSpLocks/>
          </p:cNvCxnSpPr>
          <p:nvPr/>
        </p:nvCxnSpPr>
        <p:spPr>
          <a:xfrm flipV="1">
            <a:off x="5161135" y="3144109"/>
            <a:ext cx="1" cy="8567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5A49F7F-2586-E148-8BEF-66729D002331}"/>
              </a:ext>
            </a:extLst>
          </p:cNvPr>
          <p:cNvCxnSpPr>
            <a:cxnSpLocks/>
          </p:cNvCxnSpPr>
          <p:nvPr/>
        </p:nvCxnSpPr>
        <p:spPr>
          <a:xfrm flipV="1">
            <a:off x="4857248" y="3211423"/>
            <a:ext cx="538233" cy="53904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95AF07C-2009-5C4A-B07B-90D25215101C}"/>
              </a:ext>
            </a:extLst>
          </p:cNvPr>
          <p:cNvCxnSpPr>
            <a:cxnSpLocks/>
          </p:cNvCxnSpPr>
          <p:nvPr/>
        </p:nvCxnSpPr>
        <p:spPr>
          <a:xfrm flipH="1" flipV="1">
            <a:off x="4336695" y="3204474"/>
            <a:ext cx="538233" cy="53904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01D6C2F-6ABB-EC4B-82A9-606F3EDB8412}"/>
              </a:ext>
            </a:extLst>
          </p:cNvPr>
          <p:cNvCxnSpPr>
            <a:cxnSpLocks/>
          </p:cNvCxnSpPr>
          <p:nvPr/>
        </p:nvCxnSpPr>
        <p:spPr>
          <a:xfrm flipH="1">
            <a:off x="6037262" y="3761947"/>
            <a:ext cx="152515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DC909BE7-6098-3044-8FFD-8379CC60A3BE}"/>
              </a:ext>
            </a:extLst>
          </p:cNvPr>
          <p:cNvCxnSpPr>
            <a:cxnSpLocks/>
          </p:cNvCxnSpPr>
          <p:nvPr/>
        </p:nvCxnSpPr>
        <p:spPr>
          <a:xfrm flipV="1">
            <a:off x="7023272" y="3144109"/>
            <a:ext cx="1" cy="8567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379A9CD-4056-334C-885C-2FCF330230C5}"/>
              </a:ext>
            </a:extLst>
          </p:cNvPr>
          <p:cNvCxnSpPr>
            <a:cxnSpLocks/>
          </p:cNvCxnSpPr>
          <p:nvPr/>
        </p:nvCxnSpPr>
        <p:spPr>
          <a:xfrm flipV="1">
            <a:off x="6719385" y="3384221"/>
            <a:ext cx="720403" cy="37098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4D3D299-E40E-174E-A1C2-B07954F9100C}"/>
              </a:ext>
            </a:extLst>
          </p:cNvPr>
          <p:cNvCxnSpPr>
            <a:cxnSpLocks/>
          </p:cNvCxnSpPr>
          <p:nvPr/>
        </p:nvCxnSpPr>
        <p:spPr>
          <a:xfrm flipH="1" flipV="1">
            <a:off x="6070946" y="3418771"/>
            <a:ext cx="666121" cy="33294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65AF827-030C-3145-A9BE-CDB769C72D0A}"/>
              </a:ext>
            </a:extLst>
          </p:cNvPr>
          <p:cNvCxnSpPr>
            <a:cxnSpLocks/>
          </p:cNvCxnSpPr>
          <p:nvPr/>
        </p:nvCxnSpPr>
        <p:spPr>
          <a:xfrm flipH="1">
            <a:off x="7871048" y="3759660"/>
            <a:ext cx="165771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7A892A-DFE7-B643-A5EA-79ED7ABC3D61}"/>
              </a:ext>
            </a:extLst>
          </p:cNvPr>
          <p:cNvCxnSpPr>
            <a:cxnSpLocks/>
          </p:cNvCxnSpPr>
          <p:nvPr/>
        </p:nvCxnSpPr>
        <p:spPr>
          <a:xfrm flipV="1">
            <a:off x="8989612" y="3141823"/>
            <a:ext cx="0" cy="113821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7865470-5EF9-D946-9569-6B9B438D4AD6}"/>
              </a:ext>
            </a:extLst>
          </p:cNvPr>
          <p:cNvCxnSpPr>
            <a:cxnSpLocks/>
          </p:cNvCxnSpPr>
          <p:nvPr/>
        </p:nvCxnSpPr>
        <p:spPr>
          <a:xfrm flipV="1">
            <a:off x="8689824" y="3645753"/>
            <a:ext cx="843011" cy="43412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F99AA2E-903C-944A-A243-13AFC5FAB765}"/>
              </a:ext>
            </a:extLst>
          </p:cNvPr>
          <p:cNvCxnSpPr>
            <a:cxnSpLocks/>
          </p:cNvCxnSpPr>
          <p:nvPr/>
        </p:nvCxnSpPr>
        <p:spPr>
          <a:xfrm flipH="1" flipV="1">
            <a:off x="7871022" y="3664439"/>
            <a:ext cx="832384" cy="4160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A86231D-2FC5-8240-8EC0-6EF2B6B230BA}"/>
                  </a:ext>
                </a:extLst>
              </p:cNvPr>
              <p:cNvSpPr txBox="1"/>
              <p:nvPr/>
            </p:nvSpPr>
            <p:spPr>
              <a:xfrm>
                <a:off x="2941656" y="2671939"/>
                <a:ext cx="764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A86231D-2FC5-8240-8EC0-6EF2B6B23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656" y="2671939"/>
                <a:ext cx="764568" cy="276999"/>
              </a:xfrm>
              <a:prstGeom prst="rect">
                <a:avLst/>
              </a:prstGeom>
              <a:blipFill>
                <a:blip r:embed="rId3"/>
                <a:stretch>
                  <a:fillRect l="-6557" b="-26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EB3315-BD70-374B-947B-9FBA4D49B0C5}"/>
                  </a:ext>
                </a:extLst>
              </p:cNvPr>
              <p:cNvSpPr txBox="1"/>
              <p:nvPr/>
            </p:nvSpPr>
            <p:spPr>
              <a:xfrm>
                <a:off x="4290665" y="2675078"/>
                <a:ext cx="1168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EB3315-BD70-374B-947B-9FBA4D49B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65" y="2675078"/>
                <a:ext cx="1168525" cy="276999"/>
              </a:xfrm>
              <a:prstGeom prst="rect">
                <a:avLst/>
              </a:prstGeom>
              <a:blipFill>
                <a:blip r:embed="rId4"/>
                <a:stretch>
                  <a:fillRect l="-4301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EDA1DA-12BE-AD43-B69B-658865F70AD1}"/>
                  </a:ext>
                </a:extLst>
              </p:cNvPr>
              <p:cNvSpPr txBox="1"/>
              <p:nvPr/>
            </p:nvSpPr>
            <p:spPr>
              <a:xfrm>
                <a:off x="6069031" y="2551136"/>
                <a:ext cx="133523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EDA1DA-12BE-AD43-B69B-658865F7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031" y="2551136"/>
                <a:ext cx="1335237" cy="518604"/>
              </a:xfrm>
              <a:prstGeom prst="rect">
                <a:avLst/>
              </a:prstGeom>
              <a:blipFill>
                <a:blip r:embed="rId5"/>
                <a:stretch>
                  <a:fillRect l="-3774" t="-4762" b="-119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FFF703-E67C-6F43-9C58-DC1EAE3FDFC5}"/>
                  </a:ext>
                </a:extLst>
              </p:cNvPr>
              <p:cNvSpPr txBox="1"/>
              <p:nvPr/>
            </p:nvSpPr>
            <p:spPr>
              <a:xfrm>
                <a:off x="7853978" y="2538436"/>
                <a:ext cx="1685530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FFF703-E67C-6F43-9C58-DC1EAE3FD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978" y="2538436"/>
                <a:ext cx="1685530" cy="518604"/>
              </a:xfrm>
              <a:prstGeom prst="rect">
                <a:avLst/>
              </a:prstGeom>
              <a:blipFill>
                <a:blip r:embed="rId6"/>
                <a:stretch>
                  <a:fillRect l="-3731" t="-4762" r="-3731" b="-119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3EA0D4-FBFB-FC4C-85FC-522E861C76A0}"/>
                  </a:ext>
                </a:extLst>
              </p:cNvPr>
              <p:cNvSpPr txBox="1"/>
              <p:nvPr/>
            </p:nvSpPr>
            <p:spPr>
              <a:xfrm>
                <a:off x="4613228" y="3780378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3EA0D4-FBFB-FC4C-85FC-522E861C7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28" y="3780378"/>
                <a:ext cx="354264" cy="276999"/>
              </a:xfrm>
              <a:prstGeom prst="rect">
                <a:avLst/>
              </a:prstGeom>
              <a:blipFill>
                <a:blip r:embed="rId7"/>
                <a:stretch>
                  <a:fillRect r="-13793"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7CD85E-AD2D-0F47-832E-5EAA1952FC9D}"/>
                  </a:ext>
                </a:extLst>
              </p:cNvPr>
              <p:cNvSpPr txBox="1"/>
              <p:nvPr/>
            </p:nvSpPr>
            <p:spPr>
              <a:xfrm>
                <a:off x="5202479" y="338236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7CD85E-AD2D-0F47-832E-5EAA1952F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79" y="3382365"/>
                <a:ext cx="181139" cy="276999"/>
              </a:xfrm>
              <a:prstGeom prst="rect">
                <a:avLst/>
              </a:prstGeom>
              <a:blipFill>
                <a:blip r:embed="rId8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02FC6E-B33A-C34D-8A95-DD54522942C7}"/>
                  </a:ext>
                </a:extLst>
              </p:cNvPr>
              <p:cNvSpPr txBox="1"/>
              <p:nvPr/>
            </p:nvSpPr>
            <p:spPr>
              <a:xfrm>
                <a:off x="6508358" y="3780378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02FC6E-B33A-C34D-8A95-DD5452294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358" y="3780378"/>
                <a:ext cx="354264" cy="276999"/>
              </a:xfrm>
              <a:prstGeom prst="rect">
                <a:avLst/>
              </a:prstGeom>
              <a:blipFill>
                <a:blip r:embed="rId7"/>
                <a:stretch>
                  <a:fillRect r="-13793" b="-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A36F5E-6BFF-EE4A-9B2B-E42620E9F480}"/>
                  </a:ext>
                </a:extLst>
              </p:cNvPr>
              <p:cNvSpPr txBox="1"/>
              <p:nvPr/>
            </p:nvSpPr>
            <p:spPr>
              <a:xfrm>
                <a:off x="8472928" y="3443189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A36F5E-6BFF-EE4A-9B2B-E42620E9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928" y="3443189"/>
                <a:ext cx="354264" cy="276999"/>
              </a:xfrm>
              <a:prstGeom prst="rect">
                <a:avLst/>
              </a:prstGeom>
              <a:blipFill>
                <a:blip r:embed="rId9"/>
                <a:stretch>
                  <a:fillRect r="-10345"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59D849-C698-C944-9E4E-5D721E205865}"/>
                  </a:ext>
                </a:extLst>
              </p:cNvPr>
              <p:cNvSpPr txBox="1"/>
              <p:nvPr/>
            </p:nvSpPr>
            <p:spPr>
              <a:xfrm>
                <a:off x="9024707" y="3936771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59D849-C698-C944-9E4E-5D721E205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707" y="3936771"/>
                <a:ext cx="354264" cy="276999"/>
              </a:xfrm>
              <a:prstGeom prst="rect">
                <a:avLst/>
              </a:prstGeom>
              <a:blipFill>
                <a:blip r:embed="rId10"/>
                <a:stretch>
                  <a:fillRect l="-3448" r="-10345"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E39522BC-F1FE-8A4E-BD4E-3A5F478FDD38}"/>
              </a:ext>
            </a:extLst>
          </p:cNvPr>
          <p:cNvCxnSpPr>
            <a:cxnSpLocks/>
          </p:cNvCxnSpPr>
          <p:nvPr/>
        </p:nvCxnSpPr>
        <p:spPr>
          <a:xfrm flipV="1">
            <a:off x="8696743" y="3717031"/>
            <a:ext cx="1" cy="7140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8FE5C7D1-665C-B14F-B9D7-70766AAAB55F}"/>
              </a:ext>
            </a:extLst>
          </p:cNvPr>
          <p:cNvCxnSpPr>
            <a:cxnSpLocks/>
          </p:cNvCxnSpPr>
          <p:nvPr/>
        </p:nvCxnSpPr>
        <p:spPr>
          <a:xfrm flipV="1">
            <a:off x="6730403" y="3731217"/>
            <a:ext cx="1" cy="7140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B34287E8-0089-5645-8D5B-0A82E7004302}"/>
              </a:ext>
            </a:extLst>
          </p:cNvPr>
          <p:cNvCxnSpPr>
            <a:cxnSpLocks/>
          </p:cNvCxnSpPr>
          <p:nvPr/>
        </p:nvCxnSpPr>
        <p:spPr>
          <a:xfrm flipV="1">
            <a:off x="9328512" y="3715927"/>
            <a:ext cx="1" cy="7140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70F62992-C7BD-AA46-8F11-01788562715E}"/>
              </a:ext>
            </a:extLst>
          </p:cNvPr>
          <p:cNvCxnSpPr>
            <a:cxnSpLocks/>
          </p:cNvCxnSpPr>
          <p:nvPr/>
        </p:nvCxnSpPr>
        <p:spPr>
          <a:xfrm>
            <a:off x="8953717" y="4079875"/>
            <a:ext cx="7999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6C3063A-8943-254C-BBCE-7650B9BD1691}"/>
              </a:ext>
            </a:extLst>
          </p:cNvPr>
          <p:cNvCxnSpPr>
            <a:cxnSpLocks/>
          </p:cNvCxnSpPr>
          <p:nvPr/>
        </p:nvCxnSpPr>
        <p:spPr>
          <a:xfrm>
            <a:off x="5121029" y="3449417"/>
            <a:ext cx="7999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4A024D8-5135-A741-BD28-876BFDBC7400}"/>
                  </a:ext>
                </a:extLst>
              </p:cNvPr>
              <p:cNvSpPr txBox="1"/>
              <p:nvPr/>
            </p:nvSpPr>
            <p:spPr>
              <a:xfrm>
                <a:off x="9237942" y="343317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4A024D8-5135-A741-BD28-876BFDBC7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942" y="3433178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18750" r="-18750"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F3BA742B-A318-594B-9279-D2501C3160F5}"/>
              </a:ext>
            </a:extLst>
          </p:cNvPr>
          <p:cNvCxnSpPr>
            <a:cxnSpLocks/>
          </p:cNvCxnSpPr>
          <p:nvPr/>
        </p:nvCxnSpPr>
        <p:spPr>
          <a:xfrm flipV="1">
            <a:off x="4863045" y="3728627"/>
            <a:ext cx="1" cy="7140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5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38D68A-0362-B94E-B2DB-F95A092E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15" y="0"/>
            <a:ext cx="6350000" cy="1219200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D03C82F-6AA3-294F-86DC-5CD2D7C4C0E0}"/>
              </a:ext>
            </a:extLst>
          </p:cNvPr>
          <p:cNvCxnSpPr/>
          <p:nvPr/>
        </p:nvCxnSpPr>
        <p:spPr>
          <a:xfrm>
            <a:off x="3038833" y="3458220"/>
            <a:ext cx="256444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F87F066-9AA4-1C4A-B385-6D4EE16A3EA7}"/>
              </a:ext>
            </a:extLst>
          </p:cNvPr>
          <p:cNvCxnSpPr>
            <a:cxnSpLocks/>
          </p:cNvCxnSpPr>
          <p:nvPr/>
        </p:nvCxnSpPr>
        <p:spPr>
          <a:xfrm>
            <a:off x="5874103" y="3445616"/>
            <a:ext cx="284518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BBBF7A-99E8-A645-9212-A82B2D18735A}"/>
              </a:ext>
            </a:extLst>
          </p:cNvPr>
          <p:cNvCxnSpPr>
            <a:cxnSpLocks/>
          </p:cNvCxnSpPr>
          <p:nvPr/>
        </p:nvCxnSpPr>
        <p:spPr>
          <a:xfrm flipV="1">
            <a:off x="4307305" y="2819400"/>
            <a:ext cx="0" cy="113498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53C35FB-FBF7-6F4C-B8D9-9A5A814078F1}"/>
              </a:ext>
            </a:extLst>
          </p:cNvPr>
          <p:cNvCxnSpPr>
            <a:cxnSpLocks/>
          </p:cNvCxnSpPr>
          <p:nvPr/>
        </p:nvCxnSpPr>
        <p:spPr>
          <a:xfrm flipV="1">
            <a:off x="7252578" y="2819400"/>
            <a:ext cx="0" cy="113498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80EE52D1-BD84-704B-B038-875D95499AB6}"/>
              </a:ext>
            </a:extLst>
          </p:cNvPr>
          <p:cNvSpPr/>
          <p:nvPr/>
        </p:nvSpPr>
        <p:spPr>
          <a:xfrm>
            <a:off x="3066334" y="3004457"/>
            <a:ext cx="2433816" cy="845655"/>
          </a:xfrm>
          <a:custGeom>
            <a:avLst/>
            <a:gdLst>
              <a:gd name="connsiteX0" fmla="*/ 0 w 2433816"/>
              <a:gd name="connsiteY0" fmla="*/ 0 h 845655"/>
              <a:gd name="connsiteX1" fmla="*/ 336884 w 2433816"/>
              <a:gd name="connsiteY1" fmla="*/ 151254 h 845655"/>
              <a:gd name="connsiteX2" fmla="*/ 1230658 w 2433816"/>
              <a:gd name="connsiteY2" fmla="*/ 845648 h 845655"/>
              <a:gd name="connsiteX3" fmla="*/ 2117558 w 2433816"/>
              <a:gd name="connsiteY3" fmla="*/ 165005 h 845655"/>
              <a:gd name="connsiteX4" fmla="*/ 2433816 w 2433816"/>
              <a:gd name="connsiteY4" fmla="*/ 20626 h 84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3816" h="845655">
                <a:moveTo>
                  <a:pt x="0" y="0"/>
                </a:moveTo>
                <a:cubicBezTo>
                  <a:pt x="65887" y="5156"/>
                  <a:pt x="131774" y="10313"/>
                  <a:pt x="336884" y="151254"/>
                </a:cubicBezTo>
                <a:cubicBezTo>
                  <a:pt x="541994" y="292195"/>
                  <a:pt x="933879" y="843356"/>
                  <a:pt x="1230658" y="845648"/>
                </a:cubicBezTo>
                <a:cubicBezTo>
                  <a:pt x="1527437" y="847940"/>
                  <a:pt x="1917032" y="302509"/>
                  <a:pt x="2117558" y="165005"/>
                </a:cubicBezTo>
                <a:cubicBezTo>
                  <a:pt x="2318084" y="27501"/>
                  <a:pt x="2375950" y="24063"/>
                  <a:pt x="2433816" y="20626"/>
                </a:cubicBez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уга 16">
            <a:extLst>
              <a:ext uri="{FF2B5EF4-FFF2-40B4-BE49-F238E27FC236}">
                <a16:creationId xmlns:a16="http://schemas.microsoft.com/office/drawing/2014/main" id="{FA1BD049-B186-294B-BA25-715D5CDDFCA1}"/>
              </a:ext>
            </a:extLst>
          </p:cNvPr>
          <p:cNvSpPr/>
          <p:nvPr/>
        </p:nvSpPr>
        <p:spPr>
          <a:xfrm rot="10800000">
            <a:off x="6484848" y="3004658"/>
            <a:ext cx="1560668" cy="1691296"/>
          </a:xfrm>
          <a:prstGeom prst="arc">
            <a:avLst>
              <a:gd name="adj1" fmla="val 1816160"/>
              <a:gd name="adj2" fmla="val 891873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501B0BAB-F924-E04C-B64C-124D28173E8E}"/>
              </a:ext>
            </a:extLst>
          </p:cNvPr>
          <p:cNvSpPr/>
          <p:nvPr/>
        </p:nvSpPr>
        <p:spPr>
          <a:xfrm rot="10800000">
            <a:off x="7839844" y="3004665"/>
            <a:ext cx="1560668" cy="1691296"/>
          </a:xfrm>
          <a:prstGeom prst="arc">
            <a:avLst>
              <a:gd name="adj1" fmla="val 1816160"/>
              <a:gd name="adj2" fmla="val 5311666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99A001B8-F5BD-A648-B81D-80926902CF30}"/>
              </a:ext>
            </a:extLst>
          </p:cNvPr>
          <p:cNvSpPr/>
          <p:nvPr/>
        </p:nvSpPr>
        <p:spPr>
          <a:xfrm rot="10800000">
            <a:off x="5129650" y="3015749"/>
            <a:ext cx="1560668" cy="1691296"/>
          </a:xfrm>
          <a:prstGeom prst="arc">
            <a:avLst>
              <a:gd name="adj1" fmla="val 5523432"/>
              <a:gd name="adj2" fmla="val 891873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D4E04-3D00-0B4C-9464-CA416FF43F3F}"/>
                  </a:ext>
                </a:extLst>
              </p:cNvPr>
              <p:cNvSpPr txBox="1"/>
              <p:nvPr/>
            </p:nvSpPr>
            <p:spPr>
              <a:xfrm>
                <a:off x="4521618" y="2542400"/>
                <a:ext cx="509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D4E04-3D00-0B4C-9464-CA416FF43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618" y="2542400"/>
                <a:ext cx="509050" cy="276999"/>
              </a:xfrm>
              <a:prstGeom prst="rect">
                <a:avLst/>
              </a:prstGeom>
              <a:blipFill>
                <a:blip r:embed="rId3"/>
                <a:stretch>
                  <a:fillRect l="-14634" r="-14634" b="-30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10B008-4083-A549-A9C2-5E2E3E32D4C0}"/>
                  </a:ext>
                </a:extLst>
              </p:cNvPr>
              <p:cNvSpPr txBox="1"/>
              <p:nvPr/>
            </p:nvSpPr>
            <p:spPr>
              <a:xfrm>
                <a:off x="6484847" y="2542401"/>
                <a:ext cx="655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10B008-4083-A549-A9C2-5E2E3E32D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847" y="2542401"/>
                <a:ext cx="655757" cy="276999"/>
              </a:xfrm>
              <a:prstGeom prst="rect">
                <a:avLst/>
              </a:prstGeom>
              <a:blipFill>
                <a:blip r:embed="rId4"/>
                <a:stretch>
                  <a:fillRect l="-11538" r="-11538" b="-30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94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7E5226-F146-F144-A11F-68D9313435AA}"/>
              </a:ext>
            </a:extLst>
          </p:cNvPr>
          <p:cNvSpPr txBox="1"/>
          <p:nvPr/>
        </p:nvSpPr>
        <p:spPr>
          <a:xfrm>
            <a:off x="3670300" y="241093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" panose="02040604050505020304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ТЕОРИЯ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6C235-BE06-7D46-A644-E9F7DA23388F}"/>
              </a:ext>
            </a:extLst>
          </p:cNvPr>
          <p:cNvSpPr txBox="1"/>
          <p:nvPr/>
        </p:nvSpPr>
        <p:spPr>
          <a:xfrm>
            <a:off x="6248400" y="241093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" panose="02040604050505020304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ЭКСПЕРИМЕНТ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15A3E-47FF-D64C-B3E7-43E13DF50035}"/>
              </a:ext>
            </a:extLst>
          </p:cNvPr>
          <p:cNvSpPr txBox="1"/>
          <p:nvPr/>
        </p:nvSpPr>
        <p:spPr>
          <a:xfrm>
            <a:off x="4013334" y="3606800"/>
            <a:ext cx="390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" panose="02040604050505020304" pitchFamily="18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ЧИСЛЕННЫЙ ЭКСПЕРИМЕНТ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4086F48-1723-1540-B8E3-4A262BC2EFD2}"/>
              </a:ext>
            </a:extLst>
          </p:cNvPr>
          <p:cNvCxnSpPr/>
          <p:nvPr/>
        </p:nvCxnSpPr>
        <p:spPr>
          <a:xfrm>
            <a:off x="5105400" y="2600404"/>
            <a:ext cx="889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F7C7E89-9A5B-DC49-AB92-8666A570CB49}"/>
              </a:ext>
            </a:extLst>
          </p:cNvPr>
          <p:cNvCxnSpPr>
            <a:cxnSpLocks/>
          </p:cNvCxnSpPr>
          <p:nvPr/>
        </p:nvCxnSpPr>
        <p:spPr>
          <a:xfrm>
            <a:off x="4406900" y="2844284"/>
            <a:ext cx="469179" cy="67361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93871F7-5B3E-104D-8E96-C9DBD4F5BBB7}"/>
              </a:ext>
            </a:extLst>
          </p:cNvPr>
          <p:cNvCxnSpPr>
            <a:cxnSpLocks/>
          </p:cNvCxnSpPr>
          <p:nvPr/>
        </p:nvCxnSpPr>
        <p:spPr>
          <a:xfrm flipH="1">
            <a:off x="6705600" y="2869168"/>
            <a:ext cx="419102" cy="64873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30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109</Words>
  <Application>Microsoft Macintosh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Century</vt:lpstr>
      <vt:lpstr>Segoe UI Historic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Danila Avramenko</dc:creator>
  <cp:lastModifiedBy>Пользователь Microsoft Office</cp:lastModifiedBy>
  <cp:revision>29</cp:revision>
  <dcterms:created xsi:type="dcterms:W3CDTF">2020-05-10T17:11:14Z</dcterms:created>
  <dcterms:modified xsi:type="dcterms:W3CDTF">2020-07-24T17:23:13Z</dcterms:modified>
</cp:coreProperties>
</file>