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29200" y="9144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Постановка задачи.</a:t>
            </a:r>
          </a:p>
          <a:p>
            <a:pPr algn="l">
              <a:defRPr sz="2000"/>
            </a:pPr>
            <a:r>
              <a:t>Отсутствие хорошо укомплектованного и клиентоориентированного </a:t>
            </a:r>
            <a:br/>
            <a:r>
              <a:t>магазина скейтбордов в Санкт-Петербурге является распространенной </a:t>
            </a:r>
            <a:br/>
            <a:r>
              <a:t>проблемой среди скейтбордистов и любителей спорта. Скейтерам </a:t>
            </a:r>
            <a:br/>
            <a:r>
              <a:t>необходим доступ к качественному снаряжению, оборудованию </a:t>
            </a:r>
            <a:br/>
            <a:r>
              <a:t>и одежде для скейтбординга, чтобы заниматься своим </a:t>
            </a:r>
            <a:br/>
            <a:r>
              <a:t>увлечением и совершенствовать свои навыки. Эта проблема </a:t>
            </a:r>
            <a:br/>
            <a:r>
              <a:t>весьма актуальна, поскольку скейтборд-сообщество в </a:t>
            </a:r>
            <a:br/>
            <a:r>
              <a:t>Санкт-Петербурге быстро растет, что создает спрос на </a:t>
            </a:r>
            <a:br/>
            <a:r>
              <a:t>специализированный скейтборд-магазин.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29200" y="9144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Спасибо.</a:t>
            </a:r>
          </a:p>
          <a:p>
            <a:pPr algn="l">
              <a:defRPr sz="2000"/>
            </a:pPr>
            <a:r>
              <a:t>Мы выражаем нашу благодарность за рассмотрение преобразующего </a:t>
            </a:r>
            <a:br/>
            <a:r>
              <a:t>проекта Сквота. Присоединяйтесь к нам, чтобы расширить </a:t>
            </a:r>
            <a:br/>
            <a:r>
              <a:t>возможности скейтбордистов и формировать культуру скейтбординга </a:t>
            </a:r>
            <a:br/>
            <a:r>
              <a:t>в Санкт-Петербурге и за его пределами.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29200" y="9144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Обзор рынка.</a:t>
            </a:r>
          </a:p>
          <a:p>
            <a:pPr algn="l">
              <a:defRPr sz="2000"/>
            </a:pPr>
            <a:r>
              <a:t>Рынок скейтбординга в Санкт-Петербурге имеет значительную </a:t>
            </a:r>
            <a:br/>
            <a:r>
              <a:t>ценность благодаря яркой культуре скейтбординга в городе </a:t>
            </a:r>
            <a:br/>
            <a:r>
              <a:t>и растущей популярности скейтбординга как вида спорта. Мы </a:t>
            </a:r>
            <a:br/>
            <a:r>
              <a:t>нацелены на скейтбордистов и любителей спорта в возрасте </a:t>
            </a:r>
            <a:br/>
            <a:r>
              <a:t>от 18 до 35 лет в Санкт-Петербурге, Россия. Skvot выделяется </a:t>
            </a:r>
            <a:br/>
            <a:r>
              <a:t>как оптимальное решение, предлагая широкий ассортимент </a:t>
            </a:r>
            <a:br/>
            <a:r>
              <a:t>высококачественной продукции для скейтбординга и опытную </a:t>
            </a:r>
            <a:br/>
            <a:r>
              <a:t>команду для удовлетворения конкретных потребностей </a:t>
            </a:r>
            <a:br/>
            <a:r>
              <a:t>скейтбордистов.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29200" y="9144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Бизнес модель.</a:t>
            </a:r>
          </a:p>
          <a:p>
            <a:pPr algn="l">
              <a:defRPr sz="2000"/>
            </a:pPr>
            <a:r>
              <a:t>Наш основной источник дохода — продажа снаряжения, </a:t>
            </a:r>
            <a:br/>
            <a:r>
              <a:t>оборудования и одежды для скейтбординга. .Мы реализуем </a:t>
            </a:r>
            <a:br/>
            <a:r>
              <a:t>конкурентоспособную ценовую стратегию, основанную на </a:t>
            </a:r>
            <a:br/>
            <a:r>
              <a:t>нашем стремлении предоставлять высококачественную продукцию </a:t>
            </a:r>
            <a:br/>
            <a:r>
              <a:t>по доступным ценам. Исключительное обслуживание клиентов </a:t>
            </a:r>
            <a:br/>
            <a:r>
              <a:t>Skvot и преданность сообществу скейтбордистов гарантируют </a:t>
            </a:r>
            <a:br/>
            <a:r>
              <a:t>лояльность клиентов и возможность повторных сделок.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29200" y="9144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Тяга и удар.</a:t>
            </a:r>
          </a:p>
          <a:p>
            <a:pPr algn="l">
              <a:defRPr sz="2000"/>
            </a:pPr>
            <a:r>
              <a:t>При ежемесячной прибыли в 25 000 рублей и стабильной </a:t>
            </a:r>
            <a:br/>
            <a:r>
              <a:t>ежемесячной посещаемости в 30 000 посетителей наш успех </a:t>
            </a:r>
            <a:br/>
            <a:r>
              <a:t>очевиден. Предоставляя скейтбордистам необходимое снаряжение </a:t>
            </a:r>
            <a:br/>
            <a:r>
              <a:t>и аксессуары, мы даем им возможность заниматься своим </a:t>
            </a:r>
            <a:br/>
            <a:r>
              <a:t>хобби и совершенствовать свои навыки, способствуя развитию </a:t>
            </a:r>
            <a:br/>
            <a:r>
              <a:t>местной скейтбордической сцены.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29200" y="9144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5000"/>
            </a:pPr>
            <a:r>
              <a:t>Потребительская ценность.</a:t>
            </a:r>
          </a:p>
          <a:p>
            <a:pPr algn="l">
              <a:defRPr sz="2000"/>
            </a:pPr>
            <a:r>
              <a:t>Наше уникальное предложение заключается в широком выборе </a:t>
            </a:r>
            <a:br/>
            <a:r>
              <a:t>высококачественной продукции для скейтбордов и нашей </a:t>
            </a:r>
            <a:br/>
            <a:r>
              <a:t>знающей команде, которая может предоставить индивидуальные </a:t>
            </a:r>
            <a:br/>
            <a:r>
              <a:t>рекомендации. Сквот является излюбленным местом для </a:t>
            </a:r>
            <a:br/>
            <a:r>
              <a:t>скейтбордистов в Санкт-Петербурге благодаря нашей приверженности </a:t>
            </a:r>
            <a:br/>
            <a:r>
              <a:t>качеству, обслуживанию клиентов и пониманию культуры </a:t>
            </a:r>
            <a:br/>
            <a:r>
              <a:t>скейтбординга.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29200" y="9144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Бизнес-команда.</a:t>
            </a:r>
          </a:p>
          <a:p>
            <a:pPr algn="l">
              <a:defRPr sz="2000"/>
            </a:pPr>
            <a:r>
              <a:t>Дарья Иванова:</a:t>
            </a:r>
            <a:br/>
            <a:r>
              <a:t>Кассовый аппарат.</a:t>
            </a:r>
            <a:br/>
            <a:r>
              <a:t>Дмитрий Петров:</a:t>
            </a:r>
            <a:br/>
            <a:r>
              <a:t>Бухгалтер.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29200" y="9144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5000"/>
            </a:pPr>
            <a:r>
              <a:t>Стратегия расширения рынка.</a:t>
            </a:r>
          </a:p>
          <a:p>
            <a:pPr algn="l">
              <a:defRPr sz="2000"/>
            </a:pPr>
            <a:r>
              <a:t>В фокусе нашего внимания скейтбордисты и любители спорта </a:t>
            </a:r>
            <a:br/>
            <a:r>
              <a:t>в возрасте от 18 до 35 лет в Санкт-Петербурге, Россия. За </a:t>
            </a:r>
            <a:br/>
            <a:r>
              <a:t>пределами Санкт-Петербурга мы планируем расширяться </a:t>
            </a:r>
            <a:br/>
            <a:r>
              <a:t>и в других городах России, чтобы удовлетворить растущий </a:t>
            </a:r>
            <a:br/>
            <a:r>
              <a:t>спрос на высококачественную продукцию и услуги для </a:t>
            </a:r>
            <a:br/>
            <a:r>
              <a:t>скейтбордов.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29200" y="9144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5000"/>
            </a:pPr>
            <a:r>
              <a:t>Инвестиционная возможность.</a:t>
            </a:r>
          </a:p>
          <a:p>
            <a:pPr algn="l">
              <a:defRPr sz="2000"/>
            </a:pPr>
            <a:r>
              <a:t>Наша инвестиционная цель – 10 миллионов рублей. Эти </a:t>
            </a:r>
            <a:br/>
            <a:r>
              <a:t>средства будут направлены на приобретение нового оборудования, </a:t>
            </a:r>
            <a:br/>
            <a:r>
              <a:t>расширение ассортимента нашей продукции и реализацию </a:t>
            </a:r>
            <a:br/>
            <a:r>
              <a:t>маркетинговых стратегий, позволяющих удвоить наш доход </a:t>
            </a:r>
            <a:br/>
            <a:r>
              <a:t>в течение года. Мы стремимся предоставить инвесторам </a:t>
            </a:r>
            <a:br/>
            <a:r>
              <a:t>двукратную прибыль от своих инвестиций в течение 12 </a:t>
            </a:r>
            <a:br/>
            <a:r>
              <a:t>месяцев.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29200" y="9144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5000"/>
            </a:pPr>
            <a:r>
              <a:t>Контактная информация.</a:t>
            </a:r>
          </a:p>
          <a:p>
            <a:pPr algn="l">
              <a:defRPr sz="2000"/>
            </a:pPr>
            <a:r>
              <a:t>По вопросам и возможностям партнерства свяжитесь с </a:t>
            </a:r>
            <a:br/>
            <a:r>
              <a:t>нами напрямую по телефону 123456789.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