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SimpleCoffe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Contact Details: For inquiries and investment opportunities, contact Andrei Sherbenok at +79313439137.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Gratitude: We extend our gratitude for considering UPitch as an investment opportunity.</a:t>
            </a:r>
            <a:br/>
            <a:r>
              <a:rPr/>
              <a:t>Coffee Revolution: Join us in revolutionizing the pitch deck creation process for entrepreneurs worldwide.</a:t>
            </a:r>
            <a:br/>
            <a:r>
              <a:rPr/>
              <a:t>—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Description: Many entrepreneurs struggle to create effective pitch decks that capture the attention of potential investors.</a:t>
            </a:r>
            <a:br/>
            <a:r>
              <a:rPr/>
              <a:t>Why Matters: A well-crafted pitch deck is essential for securing funding and attracting interest in a business venture.</a:t>
            </a:r>
            <a:br/>
            <a:r>
              <a:rPr/>
              <a:t>Relevance: This problem is highly relevant as the demand for investment opportunities continues to rise.</a:t>
            </a:r>
            <a:br/>
            <a:r>
              <a:rPr/>
              <a:t>—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Size: The market for pitch deck services in Russia holds substantial value due to the increasing number of startups seeking funding.</a:t>
            </a:r>
            <a:br/>
            <a:r>
              <a:rPr/>
              <a:t>Target Market Size: Our target market includes all entrepreneurs and startups in Russia looking to create compelling pitch decks.</a:t>
            </a:r>
            <a:br/>
            <a:r>
              <a:rPr/>
              <a:t>Why Solution: UPitch stands out as the best solution, offering an online platform that simplifies the pitch deck creation process and ensures professional results.</a:t>
            </a:r>
            <a:br/>
            <a:r>
              <a:rPr/>
              <a:t>—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Revenue Streams: Our primary revenue source is the paid subscription model, where users pay a monthly fee to access premium features.</a:t>
            </a:r>
            <a:br/>
            <a:r>
              <a:rPr/>
              <a:t>Pricing Strategy: We offer competitive pricing options to cater to startups of varying sizes and budgets.</a:t>
            </a:r>
            <a:br/>
            <a:r>
              <a:rPr/>
              <a:t>Profit Mechanism: UPitch’s user-friendly interface and comprehensive pitch deck templates attract a large user base and generate consistent revenue.</a:t>
            </a:r>
            <a:br/>
            <a:r>
              <a:rPr/>
              <a:t>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Traction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Traction: With over 1,000 registered users and positive feedback on our MVP, UPitch has already proven its value.</a:t>
            </a:r>
            <a:br/>
            <a:r>
              <a:rPr/>
              <a:t>Impact: By empowering entrepreneurs to create compelling pitch decks, UPitch is increasing their chances of securing funding and achieving business success.</a:t>
            </a:r>
            <a:br/>
            <a:r>
              <a:rPr/>
              <a:t>—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Unique Value: Our unique value proposition lies in providing a user-friendly platform that simplifies the pitch deck creation process.</a:t>
            </a:r>
            <a:br/>
            <a:r>
              <a:rPr/>
              <a:t>Why Choose Us: Entrepreneurs choose UPitch for its convenience, affordability, and ability to create professional pitch decks.</a:t>
            </a:r>
            <a:br/>
            <a:r>
              <a:rPr/>
              <a:t>—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Andrei Sherbenok, Business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Expansion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Target Audience: Our focus encompasses all entrepreneurs and startups in Russia seeking funding.</a:t>
            </a:r>
            <a:br/>
            <a:r>
              <a:rPr/>
              <a:t>Expansion Vision: Beyond Russia, we envision expanding to other countries to serve a global user base.</a:t>
            </a:r>
            <a:br/>
            <a:r>
              <a:rPr/>
              <a:t>—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Investment Goal: Our investment target is to scale up UPitch and enhance its features and marketing efforts.</a:t>
            </a:r>
            <a:br/>
            <a:r>
              <a:rPr/>
              <a:t>Utilization Plan: The investment of $1000 will be allocated towards product development, marketing campaigns, and user acquisition.</a:t>
            </a:r>
            <a:br/>
            <a:r>
              <a:rPr/>
              <a:t>Returns Commitment: We commit to providing investors with a return on their investment within 12 months, with the potential for exponential growth in subsequent years.</a:t>
            </a:r>
            <a:br/>
            <a:r>
              <a:rPr/>
              <a:t>—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SimpleCoffe</dc:title>
  <dc:creator/>
  <cp:keywords/>
  <dcterms:created xsi:type="dcterms:W3CDTF">2023-08-27T04:14:45Z</dcterms:created>
  <dcterms:modified xsi:type="dcterms:W3CDTF">2023-08-27T04:14:45Z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