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Problem Statement</a:t>
            </a:r>
          </a:p>
          <a:p>
            <a:pPr algn="l">
              <a:defRPr sz="2000"/>
            </a:pPr>
            <a:r>
              <a:t>description:</a:t>
            </a:r>
            <a:br/>
            <a:r>
              <a:t>There is a lack of high-quality coffee options in </a:t>
            </a:r>
            <a:br/>
            <a:r>
              <a:t>Saint-Petersburg, resulting in a gap in the market </a:t>
            </a:r>
            <a:br/>
            <a:r>
              <a:t>for exceptional coffee experiences.</a:t>
            </a:r>
            <a:br/>
            <a:r>
              <a:t>why matters:</a:t>
            </a:r>
            <a:br/>
            <a:r>
              <a:t>Coffee enthusiasts are seeking a coffee destination </a:t>
            </a:r>
            <a:br/>
            <a:r>
              <a:t>that offers superior taste and a welcoming environment </a:t>
            </a:r>
            <a:br/>
            <a:r>
              <a:t>to foster a sense of community.</a:t>
            </a:r>
            <a:br/>
            <a:r>
              <a:t>relevance:</a:t>
            </a:r>
            <a:br/>
            <a:r>
              <a:t>This problem is highly relevant as the demand for </a:t>
            </a:r>
            <a:br/>
            <a:r>
              <a:t>premium coffee experiences is growing rapidly.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Thank You</a:t>
            </a:r>
          </a:p>
          <a:p>
            <a:pPr algn="l">
              <a:defRPr sz="2000"/>
            </a:pPr>
            <a:r>
              <a:t>gratitude:</a:t>
            </a:r>
            <a:br/>
            <a:r>
              <a:t>We extend our gratitude for considering ProstoKofe's </a:t>
            </a:r>
            <a:br/>
            <a:r>
              <a:t>venture.</a:t>
            </a:r>
            <a:br/>
            <a:r>
              <a:t>coffee revolution:</a:t>
            </a:r>
            <a:br/>
            <a:r>
              <a:t>Join us in elevating the coffee experience in Saint-Petersburg </a:t>
            </a:r>
            <a:br/>
            <a:r>
              <a:t>and beyond.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Market Overview</a:t>
            </a:r>
          </a:p>
          <a:p>
            <a:pPr algn="l">
              <a:defRPr sz="2000"/>
            </a:pPr>
            <a:r>
              <a:t>market size:</a:t>
            </a:r>
            <a:br/>
            <a:r>
              <a:t>The coffee market in Saint-Petersburg holds substantial </a:t>
            </a:r>
            <a:br/>
            <a:r>
              <a:t>value due to the city's vibrant coffee culture.</a:t>
            </a:r>
            <a:br/>
            <a:r>
              <a:t>target market size:</a:t>
            </a:r>
            <a:br/>
            <a:r>
              <a:t>Our target market includes all genders, ages, and </a:t>
            </a:r>
            <a:br/>
            <a:r>
              <a:t>coffee enthusiasts in Saint-Petersburg.</a:t>
            </a:r>
            <a:br/>
            <a:r>
              <a:t>why solution:</a:t>
            </a:r>
            <a:br/>
            <a:r>
              <a:t>ProstoKofe is the optimal solution, offering exceptional </a:t>
            </a:r>
            <a:br/>
            <a:r>
              <a:t>coffee in a cozy setting to meet the increasing demand.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Business Model</a:t>
            </a:r>
          </a:p>
          <a:p>
            <a:pPr algn="l">
              <a:defRPr sz="2000"/>
            </a:pPr>
            <a:r>
              <a:t>revenue streams:</a:t>
            </a:r>
            <a:br/>
            <a:r>
              <a:t>Our primary revenue source is coffee sales, complemented </a:t>
            </a:r>
            <a:br/>
            <a:r>
              <a:t>by profits from snacks and merchandise.</a:t>
            </a:r>
            <a:br/>
            <a:r>
              <a:t>pricing strategy:</a:t>
            </a:r>
            <a:br/>
            <a:r>
              <a:t>We implement competitive pricing based on our commitment </a:t>
            </a:r>
            <a:br/>
            <a:r>
              <a:t>to delivering premium quality.</a:t>
            </a:r>
            <a:br/>
            <a:r>
              <a:t>profit mechanism:</a:t>
            </a:r>
            <a:br/>
            <a:r>
              <a:t>ProstoKofe's excellent brews and inviting atmosphere </a:t>
            </a:r>
            <a:br/>
            <a:r>
              <a:t>ensure customer loyalty and repeat business.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Traction and Impact</a:t>
            </a:r>
          </a:p>
          <a:p>
            <a:pPr algn="l">
              <a:defRPr sz="2000"/>
            </a:pPr>
            <a:r>
              <a:t>traction:</a:t>
            </a:r>
            <a:br/>
            <a:r>
              <a:t>With a yearly revenue of 10 rubles and consistent </a:t>
            </a:r>
            <a:br/>
            <a:r>
              <a:t>customer footfall, our success is evident.</a:t>
            </a:r>
            <a:br/>
            <a:r>
              <a:t>impact:</a:t>
            </a:r>
            <a:br/>
            <a:r>
              <a:t>Through our commitment to exceptional coffee, we are </a:t>
            </a:r>
            <a:br/>
            <a:r>
              <a:t>reshaping people's perception and appreciation of coffee.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Customer Value</a:t>
            </a:r>
          </a:p>
          <a:p>
            <a:pPr algn="l">
              <a:defRPr sz="2000"/>
            </a:pPr>
            <a:r>
              <a:t>unique value:</a:t>
            </a:r>
            <a:br/>
            <a:r>
              <a:t>Our unique value proposition lies in our dedication </a:t>
            </a:r>
            <a:br/>
            <a:r>
              <a:t>to brewing perfection, guaranteeing an extraordinary </a:t>
            </a:r>
            <a:br/>
            <a:r>
              <a:t>coffee experience.</a:t>
            </a:r>
            <a:br/>
            <a:r>
              <a:t>why choose us:</a:t>
            </a:r>
            <a:br/>
            <a:r>
              <a:t>ProstoKofe stands out from competitors due to the </a:t>
            </a:r>
            <a:br/>
            <a:r>
              <a:t>combination of exceptional taste and a welcoming atmosphere.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Business Team</a:t>
            </a:r>
          </a:p>
          <a:p>
            <a:pPr algn="l">
              <a:defRPr sz="2000"/>
            </a:pPr>
            <a:r>
              <a:t>team:</a:t>
            </a:r>
            <a:br/>
            <a:r>
              <a:t> name:</a:t>
            </a:r>
            <a:br/>
            <a:r>
              <a:t>Danila Zolotarev, expertise:</a:t>
            </a:r>
            <a:br/>
            <a:r>
              <a:t>Full stack developer, name:</a:t>
            </a:r>
            <a:br/>
            <a:r>
              <a:t>Rohh, expertise:</a:t>
            </a:r>
            <a:br/>
            <a:r>
              <a:t>Avid coffee drinker,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100"/>
            </a:pPr>
            <a:r>
              <a:t>Market Expansion Strategy</a:t>
            </a:r>
          </a:p>
          <a:p>
            <a:pPr algn="l">
              <a:defRPr sz="2000"/>
            </a:pPr>
            <a:r>
              <a:t>target audience:</a:t>
            </a:r>
            <a:br/>
            <a:r>
              <a:t>Our target audience includes all ages and genders </a:t>
            </a:r>
            <a:br/>
            <a:r>
              <a:t>of coffee enthusiasts within Saint-Petersburg.</a:t>
            </a:r>
            <a:br/>
            <a:r>
              <a:t>expansion vision:</a:t>
            </a:r>
            <a:br/>
            <a:r>
              <a:t>In addition to expanding within Saint-Petersburg, </a:t>
            </a:r>
            <a:br/>
            <a:r>
              <a:t>we aim to open two more coffee shops in other cities.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100"/>
            </a:pPr>
            <a:r>
              <a:t>Investment Opportunity</a:t>
            </a:r>
          </a:p>
          <a:p>
            <a:pPr algn="l">
              <a:defRPr sz="2000"/>
            </a:pPr>
            <a:r>
              <a:t>investment goal:</a:t>
            </a:r>
            <a:br/>
            <a:r>
              <a:t>Our investment target is 20 rubles to open two more </a:t>
            </a:r>
            <a:br/>
            <a:r>
              <a:t>coffee shops.</a:t>
            </a:r>
            <a:br/>
            <a:r>
              <a:t>utilization plan:</a:t>
            </a:r>
            <a:br/>
            <a:r>
              <a:t>These funds will be allocated towards acquiring equipment, </a:t>
            </a:r>
            <a:br/>
            <a:r>
              <a:t>enhancing product quality, and expanding our revenue </a:t>
            </a:r>
            <a:br/>
            <a:r>
              <a:t>within one year.</a:t>
            </a:r>
            <a:br/>
            <a:r>
              <a:t>returns commitment:</a:t>
            </a:r>
            <a:br/>
            <a:r>
              <a:t>We promise to provide investors with a twofold return </a:t>
            </a:r>
            <a:br/>
            <a:r>
              <a:t>on their investment within a one-year timeframe.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6000"/>
            </a:pPr>
            <a:r>
              <a:t>Contact Information</a:t>
            </a:r>
          </a:p>
          <a:p>
            <a:pPr algn="l">
              <a:defRPr sz="2000"/>
            </a:pPr>
            <a:r>
              <a:t>contact details:</a:t>
            </a:r>
            <a:br/>
            <a:r>
              <a:t>For inquiries and partnership opportunities, please </a:t>
            </a:r>
            <a:br/>
            <a:r>
              <a:t>contact Nikita - The worst python dev on ITMO Hakathon </a:t>
            </a:r>
            <a:br/>
            <a:r>
              <a:t>at 89112800812.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