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Постановка задачи.</a:t>
            </a:r>
          </a:p>
          <a:p>
            <a:pPr algn="l">
              <a:defRPr sz="2000"/>
            </a:pPr>
            <a:r>
              <a:t>Отсутствие хорошо укомплектованного и клиентоориентированного </a:t>
            </a:r>
            <a:br/>
            <a:r>
              <a:t>магазина скейтбордов в Санкт-Петербурге является </a:t>
            </a:r>
            <a:br/>
            <a:r>
              <a:t>распространенной проблемой среди скейтбордистов </a:t>
            </a:r>
            <a:br/>
            <a:r>
              <a:t>и любителей спорта. Скейтерам необходим доступ </a:t>
            </a:r>
            <a:br/>
            <a:r>
              <a:t>к качественному снаряжению, оборудованию и </a:t>
            </a:r>
            <a:br/>
            <a:r>
              <a:t>одежде для скейтбординга, чтобы заниматься </a:t>
            </a:r>
            <a:br/>
            <a:r>
              <a:t>своим увлечением и совершенствовать свои навыки. Эта </a:t>
            </a:r>
            <a:br/>
            <a:r>
              <a:t>проблема весьма актуальна, поскольку скейтборд-сообщество </a:t>
            </a:r>
            <a:br/>
            <a:r>
              <a:t>в Санкт-Петербурге быстро растет, что создает </a:t>
            </a:r>
            <a:br/>
            <a:r>
              <a:t>спрос на специализированный скейтборд-магазин.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Спасибо.</a:t>
            </a:r>
          </a:p>
          <a:p>
            <a:pPr algn="l">
              <a:defRPr sz="2000"/>
            </a:pPr>
            <a:r>
              <a:t>Мы выражаем нашу благодарность за рассмотрение </a:t>
            </a:r>
            <a:br/>
            <a:r>
              <a:t>преобразующего проекта Сквота. Присоединяйтесь </a:t>
            </a:r>
            <a:br/>
            <a:r>
              <a:t>к нам, чтобы расширить возможности скейтбордистов </a:t>
            </a:r>
            <a:br/>
            <a:r>
              <a:t>и формировать культуру скейтбординга в Санкт-Петербурге </a:t>
            </a:r>
            <a:br/>
            <a:r>
              <a:t>и за его пределами.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Обзор рынка.</a:t>
            </a:r>
          </a:p>
          <a:p>
            <a:pPr algn="l">
              <a:defRPr sz="2000"/>
            </a:pPr>
            <a:r>
              <a:t>Рынок скейтбординга в Санкт-Петербурге имеет </a:t>
            </a:r>
            <a:br/>
            <a:r>
              <a:t>значительную ценность благодаря яркой культуре </a:t>
            </a:r>
            <a:br/>
            <a:r>
              <a:t>скейтбординга в городе и растущей популярности </a:t>
            </a:r>
            <a:br/>
            <a:r>
              <a:t>скейтбординга как вида спорта. Мы нацелены </a:t>
            </a:r>
            <a:br/>
            <a:r>
              <a:t>на скейтбордистов и любителей спорта в возрасте </a:t>
            </a:r>
            <a:br/>
            <a:r>
              <a:t>от 18 до 35 лет в Санкт-Петербурге, Россия. Skvot </a:t>
            </a:r>
            <a:br/>
            <a:r>
              <a:t>выделяется как оптимальное решение, предлагая </a:t>
            </a:r>
            <a:br/>
            <a:r>
              <a:t>широкий ассортимент высококачественной продукции </a:t>
            </a:r>
            <a:br/>
            <a:r>
              <a:t>для скейтбординга и опытную команду для удовлетворения </a:t>
            </a:r>
            <a:br/>
            <a:r>
              <a:t>конкретных потребностей скейтбордистов.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Бизнес модель.</a:t>
            </a:r>
          </a:p>
          <a:p>
            <a:pPr algn="l">
              <a:defRPr sz="2000"/>
            </a:pPr>
            <a:r>
              <a:t>Наш основной источник дохода — продажа снаряжения, </a:t>
            </a:r>
            <a:br/>
            <a:r>
              <a:t>оборудования и одежды для скейтбординга. .Мы </a:t>
            </a:r>
            <a:br/>
            <a:r>
              <a:t>реализуем конкурентоспособную ценовую стратегию, </a:t>
            </a:r>
            <a:br/>
            <a:r>
              <a:t>основанную на нашем стремлении предоставлять </a:t>
            </a:r>
            <a:br/>
            <a:r>
              <a:t>высококачественную продукцию по доступным ценам. Исключительное </a:t>
            </a:r>
            <a:br/>
            <a:r>
              <a:t>обслуживание клиентов Skvot и преданность сообществу </a:t>
            </a:r>
            <a:br/>
            <a:r>
              <a:t>скейтбордистов гарантируют лояльность клиентов </a:t>
            </a:r>
            <a:br/>
            <a:r>
              <a:t>и возможность повторных сделок.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Тяга и удар.</a:t>
            </a:r>
          </a:p>
          <a:p>
            <a:pPr algn="l">
              <a:defRPr sz="2000"/>
            </a:pPr>
            <a:r>
              <a:t>При ежемесячной прибыли в 25 000 рублей и стабильной </a:t>
            </a:r>
            <a:br/>
            <a:r>
              <a:t>ежемесячной посещаемости в 30 000 посетителей </a:t>
            </a:r>
            <a:br/>
            <a:r>
              <a:t>наш успех очевиден. Предоставляя скейтбордистам </a:t>
            </a:r>
            <a:br/>
            <a:r>
              <a:t>необходимое снаряжение и аксессуары, мы даем </a:t>
            </a:r>
            <a:br/>
            <a:r>
              <a:t>им возможность заниматься своим хобби и совершенствовать </a:t>
            </a:r>
            <a:br/>
            <a:r>
              <a:t>свои навыки, способствуя развитию местной скейтбордической </a:t>
            </a:r>
            <a:br/>
            <a:r>
              <a:t>сцены.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5000"/>
            </a:pPr>
            <a:r>
              <a:t>Потребительская ценность.</a:t>
            </a:r>
          </a:p>
          <a:p>
            <a:pPr algn="l">
              <a:defRPr sz="2000"/>
            </a:pPr>
            <a:r>
              <a:t>Наше уникальное предложение заключается в широком </a:t>
            </a:r>
            <a:br/>
            <a:r>
              <a:t>выборе высококачественной продукции для скейтбордов </a:t>
            </a:r>
            <a:br/>
            <a:r>
              <a:t>и нашей знающей команде, которая может предоставить </a:t>
            </a:r>
            <a:br/>
            <a:r>
              <a:t>индивидуальные рекомендации. Сквот является </a:t>
            </a:r>
            <a:br/>
            <a:r>
              <a:t>излюбленным местом для скейтбордистов в Санкт-Петербурге </a:t>
            </a:r>
            <a:br/>
            <a:r>
              <a:t>благодаря нашей приверженности качеству, обслуживанию </a:t>
            </a:r>
            <a:br/>
            <a:r>
              <a:t>клиентов и пониманию культуры скейтбординга.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Бизнес-команда.</a:t>
            </a:r>
          </a:p>
          <a:p>
            <a:pPr algn="l">
              <a:defRPr sz="2000"/>
            </a:pPr>
            <a:r>
              <a:t>Дарья Иванова:</a:t>
            </a:r>
            <a:br/>
            <a:r>
              <a:t>Кассовый аппарат.</a:t>
            </a:r>
            <a:br/>
            <a:r>
              <a:t>Дмитрий Петров:</a:t>
            </a:r>
            <a:br/>
            <a:r>
              <a:t>Бухгалтер.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5000"/>
            </a:pPr>
            <a:r>
              <a:t>Стратегия расширения рынка.</a:t>
            </a:r>
          </a:p>
          <a:p>
            <a:pPr algn="l">
              <a:defRPr sz="2000"/>
            </a:pPr>
            <a:r>
              <a:t>В фокусе нашего внимания скейтбордисты и любители </a:t>
            </a:r>
            <a:br/>
            <a:r>
              <a:t>спорта в возрасте от 18 до 35 лет в Санкт-Петербурге, </a:t>
            </a:r>
            <a:br/>
            <a:r>
              <a:t>Россия. За пределами Санкт-Петербурга мы планируем </a:t>
            </a:r>
            <a:br/>
            <a:r>
              <a:t>расширяться и в других городах России, чтобы </a:t>
            </a:r>
            <a:br/>
            <a:r>
              <a:t>удовлетворить растущий спрос на высококачественную </a:t>
            </a:r>
            <a:br/>
            <a:r>
              <a:t>продукцию и услуги для скейтбордов.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5000"/>
            </a:pPr>
            <a:r>
              <a:t>Инвестиционная возможность.</a:t>
            </a:r>
          </a:p>
          <a:p>
            <a:pPr algn="l">
              <a:defRPr sz="2000"/>
            </a:pPr>
            <a:r>
              <a:t>Наша инвестиционная цель – 10 миллионов рублей. Эти </a:t>
            </a:r>
            <a:br/>
            <a:r>
              <a:t>средства будут направлены на приобретение нового </a:t>
            </a:r>
            <a:br/>
            <a:r>
              <a:t>оборудования, расширение ассортимента нашей </a:t>
            </a:r>
            <a:br/>
            <a:r>
              <a:t>продукции и реализацию маркетинговых стратегий, </a:t>
            </a:r>
            <a:br/>
            <a:r>
              <a:t>позволяющих удвоить наш доход в течение года. Мы </a:t>
            </a:r>
            <a:br/>
            <a:r>
              <a:t>стремимся предоставить инвесторам двукратную </a:t>
            </a:r>
            <a:br/>
            <a:r>
              <a:t>прибыль от своих инвестиций в течение 12 месяцев.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5000"/>
            </a:pPr>
            <a:r>
              <a:t>Контактная информация.</a:t>
            </a:r>
          </a:p>
          <a:p>
            <a:pPr algn="l">
              <a:defRPr sz="2000"/>
            </a:pPr>
            <a:r>
              <a:t>По вопросам и возможностям партнерства свяжитесь </a:t>
            </a:r>
            <a:br/>
            <a:r>
              <a:t>с нами напрямую по телефону 123456789.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