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60" r:id="rId4"/>
    <p:sldId id="275" r:id="rId5"/>
    <p:sldId id="274" r:id="rId6"/>
    <p:sldId id="276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23B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97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9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3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6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89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97509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99471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7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09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54398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15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85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41235"/>
            <a:ext cx="12192000" cy="15404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УП МДК 01.03 Разработка мобильных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7454" y="3756280"/>
            <a:ext cx="7897091" cy="1175153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Тема: </a:t>
            </a:r>
            <a:r>
              <a:rPr lang="ru-RU" b="1" dirty="0"/>
              <a:t>Разработка мобильного приложения для заказа медицинских анализов и услуг на базе платформы </a:t>
            </a:r>
            <a:r>
              <a:rPr lang="ru-RU" b="1" dirty="0" err="1"/>
              <a:t>Android</a:t>
            </a:r>
            <a:r>
              <a:rPr lang="ru-RU" b="1" dirty="0"/>
              <a:t> </a:t>
            </a:r>
            <a:r>
              <a:rPr lang="ru-RU" b="1" dirty="0" err="1"/>
              <a:t>Studio</a:t>
            </a:r>
            <a:r>
              <a:rPr lang="ru-RU" b="1" dirty="0"/>
              <a:t>.</a:t>
            </a:r>
          </a:p>
          <a:p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02935"/>
            <a:ext cx="6669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и науки Нижегородской области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«Заволжский автомоторный техникум»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ЗАМТ)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6849937"/>
              </p:ext>
            </p:extLst>
          </p:nvPr>
        </p:nvGraphicFramePr>
        <p:xfrm>
          <a:off x="858541" y="5083049"/>
          <a:ext cx="1072341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765">
                  <a:extLst>
                    <a:ext uri="{9D8B030D-6E8A-4147-A177-3AD203B41FA5}">
                      <a16:colId xmlns="" xmlns:a16="http://schemas.microsoft.com/office/drawing/2014/main" val="856406293"/>
                    </a:ext>
                  </a:extLst>
                </a:gridCol>
                <a:gridCol w="5145654">
                  <a:extLst>
                    <a:ext uri="{9D8B030D-6E8A-4147-A177-3AD203B41FA5}">
                      <a16:colId xmlns="" xmlns:a16="http://schemas.microsoft.com/office/drawing/2014/main" val="35775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Выполнил: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Студент группы ИС-21А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Егоров Данила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Руководитель: Фомичева Ольга Владиславовна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7642731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13218" y="6026360"/>
            <a:ext cx="156556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Заволжье</a:t>
            </a:r>
          </a:p>
          <a:p>
            <a:pPr marL="180340" marR="180340" algn="ctr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xmlns="" val="42905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88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Реализация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758825"/>
            <a:ext cx="12191999" cy="6099175"/>
          </a:xfrm>
        </p:spPr>
        <p:txBody>
          <a:bodyPr>
            <a:noAutofit/>
          </a:bodyPr>
          <a:lstStyle/>
          <a:p>
            <a:pPr>
              <a:spcAft>
                <a:spcPts val="75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очередь изображений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текста.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горизонтальном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свайпе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екст и изображение.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пользователь доходит до последнего экрана вместо «Пропустить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заменяется на «Завершить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>
              <a:spcAft>
                <a:spcPts val="75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кнопку пропустить, осуществить переход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«Вход и регистрация» приложения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том,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смотрел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приветственные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«Вход и регистрация». Реализован переход на экран «Код из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по нажатию кнопки «Далее». Есть возможность вернуться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экран «Вход и регистрация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с помощью отдельной кнопки. 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«Создание пароля». Реализована возможность пропуска этапа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карты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пациента». Реализована возможность пропуска этапа создания карты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75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«Анализы/главная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>
              <a:spcAft>
                <a:spcPts val="75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нижнее меню с 4-мя кнопками.</a:t>
            </a:r>
          </a:p>
          <a:p>
            <a:pPr>
              <a:spcAft>
                <a:spcPts val="75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«Заказ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оплачен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1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54000"/>
            <a:ext cx="12192000" cy="95567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Диаграмма вариантов использования</a:t>
            </a:r>
          </a:p>
        </p:txBody>
      </p:sp>
      <p:pic>
        <p:nvPicPr>
          <p:cNvPr id="1027" name="Picture 3" descr="C:\Users\dania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679" y="1285877"/>
            <a:ext cx="767151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77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5E6464F-5EC5-6703-8919-A161DB7FD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1837D0-8473-1275-B49F-A004FB57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88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Производительность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3151"/>
          <a:stretch>
            <a:fillRect/>
          </a:stretch>
        </p:blipFill>
        <p:spPr bwMode="auto">
          <a:xfrm>
            <a:off x="0" y="923924"/>
            <a:ext cx="12192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86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DDC629E-AA78-462F-FBDD-8F18EB4D6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83198D-3ED2-D3DC-39EC-DA9FDF83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88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Реализация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9CB9E3-D01D-1278-293A-5A692C1A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58825"/>
            <a:ext cx="12191999" cy="6099175"/>
          </a:xfrm>
        </p:spPr>
        <p:txBody>
          <a:bodyPr>
            <a:noAutofit/>
          </a:bodyPr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очередь изображений и текста для отображения на экране.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логика горизонтального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свайпа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смены контента.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последнем экране кнопка изменяется с «Пропустить» на «Завершить».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«Завершить» или «Пропустить» информация о просмотре экранов сохраняется.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«Вход и регистрация». Реализован переход на экран «Код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по нажатию кнопки «Далее».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«Код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 вводе кода осуществляется переход на экран «Создание пароля». Реализована возможность возврата.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пароля». Реализована возможность пропуска этапа создания пароля с условием повторного отображения при следующем запуске.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карты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пациента». Реализована возможность пропуска этапа создания карты.</a:t>
            </a:r>
          </a:p>
          <a:p>
            <a:pPr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64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8AE7646-BEB2-4061-D9FF-0F7C1261B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D07B58-4441-D1E3-46C3-28AFA5C8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88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Используемые архитектурные решения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95A27E4-97D9-3129-B107-404D5F529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275" y="1087189"/>
            <a:ext cx="1088763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000" b="1" dirty="0" err="1" smtClean="0"/>
              <a:t>Composable</a:t>
            </a:r>
            <a:r>
              <a:rPr lang="ru-RU" altLang="ru-RU" sz="2000" b="1" dirty="0" smtClean="0"/>
              <a:t> </a:t>
            </a:r>
            <a:r>
              <a:rPr lang="ru-RU" altLang="ru-RU" sz="2000" b="1" dirty="0" err="1"/>
              <a:t>Functions</a:t>
            </a:r>
            <a:r>
              <a:rPr lang="ru-RU" altLang="ru-RU" sz="2000" b="1" dirty="0"/>
              <a:t> </a:t>
            </a:r>
            <a:r>
              <a:rPr lang="ru-RU" altLang="ru-RU" sz="2000" dirty="0"/>
              <a:t>- каждый экран реализован как отдельная </a:t>
            </a:r>
            <a:r>
              <a:rPr lang="ru-RU" altLang="ru-RU" sz="2000" dirty="0" err="1"/>
              <a:t>композируемая</a:t>
            </a:r>
            <a:r>
              <a:rPr lang="ru-RU" altLang="ru-RU" sz="2000" dirty="0"/>
              <a:t> функция. Это позволяет легко управлять состоянием и представлением каждого экрана.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000" b="1" dirty="0"/>
              <a:t>State Management </a:t>
            </a:r>
            <a:r>
              <a:rPr lang="ru-RU" altLang="ru-RU" sz="2000" dirty="0"/>
              <a:t>- используются </a:t>
            </a:r>
            <a:r>
              <a:rPr lang="ru-RU" altLang="ru-RU" sz="2000" dirty="0" err="1"/>
              <a:t>remember</a:t>
            </a:r>
            <a:r>
              <a:rPr lang="ru-RU" altLang="ru-RU" sz="2000" dirty="0"/>
              <a:t> и </a:t>
            </a:r>
            <a:r>
              <a:rPr lang="ru-RU" altLang="ru-RU" sz="2000" dirty="0" err="1"/>
              <a:t>mutableStateOf</a:t>
            </a:r>
            <a:r>
              <a:rPr lang="ru-RU" altLang="ru-RU" sz="2000" dirty="0"/>
              <a:t> для управления состоянием компонентов. Это позволяет обеспечить обновление интерфейса при изменении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000" b="1" dirty="0" err="1" smtClean="0"/>
              <a:t>Coroutine</a:t>
            </a:r>
            <a:r>
              <a:rPr lang="ru-RU" altLang="ru-RU" sz="2000" b="1" dirty="0" smtClean="0"/>
              <a:t> </a:t>
            </a:r>
            <a:r>
              <a:rPr lang="ru-RU" altLang="ru-RU" sz="2000" dirty="0"/>
              <a:t>- для работы с асинхронными задачами, такими как таймер в Code, используются </a:t>
            </a:r>
            <a:r>
              <a:rPr lang="ru-RU" altLang="ru-RU" sz="2000" dirty="0" err="1"/>
              <a:t>корутины</a:t>
            </a:r>
            <a:r>
              <a:rPr lang="ru-RU" altLang="ru-RU" sz="2000" dirty="0"/>
              <a:t>, что позволяет писать асинхронный код в более удобной и читаемой форме.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dirty="0" err="1"/>
              <a:t>Composable</a:t>
            </a:r>
            <a:r>
              <a:rPr lang="ru-RU" sz="2000" b="1" dirty="0"/>
              <a:t> </a:t>
            </a:r>
            <a:r>
              <a:rPr lang="ru-RU" sz="2000" b="1" dirty="0" err="1"/>
              <a:t>navigation</a:t>
            </a:r>
            <a:r>
              <a:rPr lang="ru-RU" sz="2000" dirty="0"/>
              <a:t> — это способ организации навигации в приложениях </a:t>
            </a:r>
            <a:r>
              <a:rPr lang="ru-RU" sz="2000" dirty="0" err="1"/>
              <a:t>Jetpack</a:t>
            </a:r>
            <a:r>
              <a:rPr lang="ru-RU" sz="2000" dirty="0"/>
              <a:t> </a:t>
            </a:r>
            <a:r>
              <a:rPr lang="ru-RU" sz="2000" dirty="0" err="1"/>
              <a:t>Compose</a:t>
            </a:r>
            <a:r>
              <a:rPr lang="ru-RU" sz="2000" dirty="0"/>
              <a:t>, при котором пункты назначения добавляются в граф навигации путём вызова функции </a:t>
            </a:r>
            <a:r>
              <a:rPr lang="ru-RU" sz="2000" dirty="0" err="1"/>
              <a:t>composable</a:t>
            </a:r>
            <a:r>
              <a:rPr lang="ru-RU" sz="2000" dirty="0"/>
              <a:t>(). </a:t>
            </a:r>
            <a:endParaRPr lang="ru-RU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6722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DDC697D-E8C8-50BE-3119-8E012786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AABBE3-A61F-6E3C-DED3-89DF58C3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88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Используемые библиотеки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F527BB-5771-43CD-688E-AB0C577DA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388" y="675203"/>
            <a:ext cx="1208001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/>
              <a:t>Compose</a:t>
            </a:r>
            <a:r>
              <a:rPr lang="ru-RU" altLang="ru-RU" sz="2000" b="1" dirty="0"/>
              <a:t> Foundation </a:t>
            </a:r>
            <a:r>
              <a:rPr lang="ru-RU" altLang="ru-RU" sz="2000" dirty="0"/>
              <a:t>(</a:t>
            </a:r>
            <a:r>
              <a:rPr lang="ru-RU" altLang="ru-RU" sz="2000" dirty="0" err="1"/>
              <a:t>androidx.compose.foundation</a:t>
            </a:r>
            <a:r>
              <a:rPr lang="ru-RU" altLang="ru-RU" sz="2000" dirty="0"/>
              <a:t>):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/>
              <a:t>RoundedCornerShape</a:t>
            </a:r>
            <a:r>
              <a:rPr lang="ru-RU" altLang="ru-RU" sz="2000" dirty="0"/>
              <a:t>: Для создания закругленных углов у компонентов.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/>
              <a:t>Compose</a:t>
            </a:r>
            <a:r>
              <a:rPr lang="ru-RU" altLang="ru-RU" sz="2000" b="1" dirty="0"/>
              <a:t> Material3 </a:t>
            </a:r>
            <a:r>
              <a:rPr lang="ru-RU" altLang="ru-RU" sz="2000" dirty="0"/>
              <a:t>(androidx.compose.material3):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/>
              <a:t>OutlinedTextField</a:t>
            </a:r>
            <a:r>
              <a:rPr lang="ru-RU" altLang="ru-RU" sz="2000" dirty="0"/>
              <a:t>: Компонент текстового поля с обводкой.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/>
              <a:t>Compose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Runtime</a:t>
            </a:r>
            <a:r>
              <a:rPr lang="ru-RU" altLang="ru-RU" sz="2000" b="1" dirty="0"/>
              <a:t> </a:t>
            </a:r>
            <a:r>
              <a:rPr lang="ru-RU" altLang="ru-RU" sz="2000" dirty="0"/>
              <a:t>(</a:t>
            </a:r>
            <a:r>
              <a:rPr lang="ru-RU" altLang="ru-RU" sz="2000" dirty="0" err="1"/>
              <a:t>androidx.compose.runtime</a:t>
            </a:r>
            <a:r>
              <a:rPr lang="ru-RU" altLang="ru-RU" sz="2000" dirty="0"/>
              <a:t>):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/>
              <a:t>mutableStateOf</a:t>
            </a:r>
            <a:r>
              <a:rPr lang="ru-RU" altLang="ru-RU" sz="2000" dirty="0"/>
              <a:t>: Создание изменяемого состояния.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/>
              <a:t>remember</a:t>
            </a:r>
            <a:r>
              <a:rPr lang="ru-RU" altLang="ru-RU" sz="2000" dirty="0"/>
              <a:t>: Сохранение состояния между перерисовками.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/>
              <a:t>getValue</a:t>
            </a:r>
            <a:r>
              <a:rPr lang="ru-RU" altLang="ru-RU" sz="2000" dirty="0"/>
              <a:t> и </a:t>
            </a:r>
            <a:r>
              <a:rPr lang="ru-RU" altLang="ru-RU" sz="2000" dirty="0" err="1"/>
              <a:t>setValue</a:t>
            </a:r>
            <a:r>
              <a:rPr lang="ru-RU" altLang="ru-RU" sz="2000" dirty="0"/>
              <a:t>: Декларативные свойства для работы с состоянием.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78940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6B1120-60C4-9D0A-D5D5-4A7A5863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0989D6-45EE-26F9-A997-FDDC8693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064183"/>
            <a:ext cx="12192000" cy="15404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УП МДК 01.03 Разработка мобильных 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3D0DBB1-2028-44ED-37F9-3F07900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4" y="3756280"/>
            <a:ext cx="7897091" cy="1175153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Тема: </a:t>
            </a:r>
            <a:r>
              <a:rPr lang="ru-RU" b="1" dirty="0"/>
              <a:t>Разработка мобильного приложения для заказа медицинских анализов и услуг на базе платформы </a:t>
            </a:r>
            <a:r>
              <a:rPr lang="ru-RU" b="1" dirty="0" err="1"/>
              <a:t>Android</a:t>
            </a:r>
            <a:r>
              <a:rPr lang="ru-RU" b="1" dirty="0"/>
              <a:t> </a:t>
            </a:r>
            <a:r>
              <a:rPr lang="ru-RU" b="1" dirty="0" err="1"/>
              <a:t>Studio</a:t>
            </a:r>
            <a:r>
              <a:rPr lang="ru-RU" b="1" dirty="0"/>
              <a:t>.</a:t>
            </a:r>
          </a:p>
          <a:p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A5E1D37D-114D-3E8C-F0AB-FF8268501F4F}"/>
              </a:ext>
            </a:extLst>
          </p:cNvPr>
          <p:cNvSpPr/>
          <p:nvPr/>
        </p:nvSpPr>
        <p:spPr>
          <a:xfrm>
            <a:off x="3048000" y="202935"/>
            <a:ext cx="6669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и науки Нижегородской области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«Заволжский автомоторный техникум»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ЗАМТ)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AE5C41D5-D52C-E316-D900-FE7CA98A30A0}"/>
              </a:ext>
            </a:extLst>
          </p:cNvPr>
          <p:cNvGraphicFramePr>
            <a:graphicFrameLocks noGrp="1"/>
          </p:cNvGraphicFramePr>
          <p:nvPr/>
        </p:nvGraphicFramePr>
        <p:xfrm>
          <a:off x="858541" y="5083049"/>
          <a:ext cx="1072341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765">
                  <a:extLst>
                    <a:ext uri="{9D8B030D-6E8A-4147-A177-3AD203B41FA5}">
                      <a16:colId xmlns="" xmlns:a16="http://schemas.microsoft.com/office/drawing/2014/main" val="856406293"/>
                    </a:ext>
                  </a:extLst>
                </a:gridCol>
                <a:gridCol w="5145654">
                  <a:extLst>
                    <a:ext uri="{9D8B030D-6E8A-4147-A177-3AD203B41FA5}">
                      <a16:colId xmlns="" xmlns:a16="http://schemas.microsoft.com/office/drawing/2014/main" val="35775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Выполнил: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Студент группы ИС-21А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Егоров Данила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Руководитель: Фомичева Ольга Владиславовна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76427313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D5AE2B0-AE7E-7E75-18C9-C30708681BCB}"/>
              </a:ext>
            </a:extLst>
          </p:cNvPr>
          <p:cNvSpPr/>
          <p:nvPr/>
        </p:nvSpPr>
        <p:spPr>
          <a:xfrm>
            <a:off x="5313218" y="6026360"/>
            <a:ext cx="156556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Заволжье</a:t>
            </a:r>
          </a:p>
          <a:p>
            <a:pPr marL="180340" marR="180340" algn="ctr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xmlns="" val="4067456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398</Words>
  <Application>Microsoft Office PowerPoint</Application>
  <PresentationFormat>Произвольный</PresentationFormat>
  <Paragraphs>60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УП МДК 01.03 Разработка мобильных приложений</vt:lpstr>
      <vt:lpstr>Реализация приложения</vt:lpstr>
      <vt:lpstr>Диаграмма вариантов использования</vt:lpstr>
      <vt:lpstr>Производительность</vt:lpstr>
      <vt:lpstr>Реализация приложения</vt:lpstr>
      <vt:lpstr>Используемые архитектурные решения</vt:lpstr>
      <vt:lpstr>Используемые библиотеки</vt:lpstr>
      <vt:lpstr>УП МДК 01.03 Разработка мобильных приложений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android250</cp:lastModifiedBy>
  <cp:revision>36</cp:revision>
  <dcterms:created xsi:type="dcterms:W3CDTF">2022-06-15T10:15:27Z</dcterms:created>
  <dcterms:modified xsi:type="dcterms:W3CDTF">2024-12-21T06:02:43Z</dcterms:modified>
</cp:coreProperties>
</file>