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.jpg"/>
  <Default Extension="png" ContentType="image/png"/>
  <Default Extension="rels" ContentType="application/vnd.openxmlformats-package.relationships+xml"/>
  <Override PartName="/ppt/handoutMasters/handoutMaster1.xml" ContentType="application/vnd.openxmlformats-officedocument.presentationml.handoutMaster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docProps/app.xml" ContentType="application/vnd.openxmlformats-officedocument.extended-properties+xml"/>
  <Override PartName="/ppt/notesSlides/notesSlide1.xml" ContentType="application/vnd.openxmlformats-officedocument.presentationml.notesSlide+xml"/>
  <Override PartName="/docProps/custom.xml" ContentType="application/vnd.openxmlformats-officedocument.custom-properties+xml"/>
  <Override PartName="/ppt/slides/slide3.xml" ContentType="application/vnd.openxmlformats-officedocument.presentationml.slide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2"/>
    <p:sldMasterId id="2147483650" r:id="rId3"/>
  </p:sldMasterIdLst>
  <p:notesMasterIdLst>
    <p:notesMasterId r:id="rId4"/>
  </p:notesMasterIdLst>
  <p:handoutMasterIdLst>
    <p:handoutMasterId r:id="rId1"/>
  </p:handoutMasterIdLst>
  <p:sldIdLst>
    <p:sldId id="256" r:id="rId5"/>
    <p:sldId id="259" r:id="rId6"/>
    <p:sldId id="263" r:id="rId7"/>
    <p:sldId id="264" r:id="rId8"/>
    <p:sldId id="286" r:id="rId9"/>
    <p:sldId id="260" r:id="rId10"/>
    <p:sldId id="284" r:id="rId11"/>
  </p:sldIdLst>
  <p:sldSz cx="12192000" cy="6858000"/>
  <p:notesSz cx="6858000" cy="9144000"/>
  <p:defaultTextStyle>
    <a:defPPr>
      <a:defRPr lang="zh-CN"/>
    </a:defPPr>
    <a:lvl1pPr mar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itchFamily="34" charset="0" panose="020F0502020204030204"/>
        <a:ea typeface="SimSun" pitchFamily="2" charset="-122" panose="02010600030101010101"/>
        <a:cs typeface="+mn-cs"/>
      </a:defRPr>
    </a:lvl1pPr>
    <a:lvl2pPr marL="45720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itchFamily="34" charset="0" panose="020B0604020202020204"/>
      <a:buNone/>
      <a:defRPr b="0" i="0" u="none" kern="1200" baseline="0">
        <a:solidFill>
          <a:schemeClr val="tx1"/>
        </a:solidFill>
        <a:latin typeface="Calibri" pitchFamily="34" charset="0" panose="020F0502020204030204"/>
        <a:ea typeface="SimSun" pitchFamily="2" charset="-122" panose="02010600030101010101"/>
        <a:cs typeface="+mn-cs"/>
      </a:defRPr>
    </a:lvl2pPr>
    <a:lvl3pPr marL="91440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itchFamily="34" charset="0" panose="020F0502020204030204"/>
        <a:ea typeface="SimSun" pitchFamily="2" charset="-122" panose="02010600030101010101"/>
        <a:cs typeface="+mn-cs"/>
      </a:defRPr>
    </a:lvl3pPr>
    <a:lvl4pPr marL="137160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itchFamily="34" charset="0" panose="020B0604020202020204"/>
      <a:buNone/>
      <a:defRPr b="0" i="0" u="none" kern="1200" baseline="0">
        <a:solidFill>
          <a:schemeClr val="tx1"/>
        </a:solidFill>
        <a:latin typeface="Calibri" pitchFamily="34" charset="0" panose="020F0502020204030204"/>
        <a:ea typeface="SimSun" pitchFamily="2" charset="-122" panose="02010600030101010101"/>
        <a:cs typeface="+mn-cs"/>
      </a:defRPr>
    </a:lvl4pPr>
    <a:lvl5pPr marL="182880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itchFamily="34" charset="0" panose="020F0502020204030204"/>
        <a:ea typeface="SimSun" pitchFamily="2" charset="-122" panose="02010600030101010101"/>
        <a:cs typeface="+mn-cs"/>
      </a:defRPr>
    </a:lvl5pPr>
    <a:lvl6pPr marL="228600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itchFamily="34" charset="0" panose="020F0502020204030204"/>
        <a:ea typeface="SimSun" pitchFamily="2" charset="-122" panose="02010600030101010101"/>
        <a:cs typeface="+mn-cs"/>
      </a:defRPr>
    </a:lvl6pPr>
    <a:lvl7pPr marL="274320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itchFamily="34" charset="0" panose="020F0502020204030204"/>
        <a:ea typeface="SimSun" pitchFamily="2" charset="-122" panose="02010600030101010101"/>
        <a:cs typeface="+mn-cs"/>
      </a:defRPr>
    </a:lvl7pPr>
    <a:lvl8pPr marL="320040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itchFamily="34" charset="0" panose="020F0502020204030204"/>
        <a:ea typeface="SimSun" pitchFamily="2" charset="-122" panose="02010600030101010101"/>
        <a:cs typeface="+mn-cs"/>
      </a:defRPr>
    </a:lvl8pPr>
    <a:lvl9pPr marL="365760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itchFamily="34" charset="0" panose="020F0502020204030204"/>
        <a:ea typeface="SimSun" pitchFamily="2" charset="-122" panose="02010600030101010101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71" userDrawn="1">
          <p15:clr>
            <a:srgbClr val="A4A3A4"/>
          </p15:clr>
        </p15:guide>
        <p15:guide id="2" pos="388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3231"/>
    <a:srgbClr val="8B8C8E"/>
    <a:srgbClr val="0099C3"/>
    <a:srgbClr val="0077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0100"/>
    <p:restoredTop sz="94660"/>
  </p:normalViewPr>
  <p:slideViewPr>
    <p:cSldViewPr snapToGrid="0" showGuides="1">
      <p:cViewPr>
        <p:scale>
          <a:sx n="50" d="100"/>
          <a:sy n="50" d="100"/>
        </p:scale>
        <p:origin x="2898" y="1260"/>
      </p:cViewPr>
      <p:guideLst>
        <p:guide orient="horz" pos="2071"/>
        <p:guide pos="3885"/>
      </p:guideLst>
    </p:cSldViewPr>
  </p:slideViewPr>
  <p:notesTextViewPr>
    <p:cViewPr>
      <p:scale>
        <a:sx n="1" d="1"/>
        <a:sy n="1" d="1"/>
      </p:scale>
      <p:origin x="0" y="0"/>
    </p:cViewPr>
  </p:notesTextViewPr>
  <p:sorterViewPr showFormatting="0"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tableStyles" Target="tableStyles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2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EditPoints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 noEditPoints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页脚占位符 3"/>
          <p:cNvSpPr>
            <a:spLocks noGrp="1" noEditPoints="1"/>
          </p:cNvSpPr>
          <p:nvPr>
            <p:ph type="ftr" sz="quarter" idx="2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 noEditPoints="1"/>
          </p:cNvSpPr>
          <p:nvPr>
            <p:ph type="sldNum" sz="quarter" idx="3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 sldNum="0"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EditPoints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Arial" pitchFamily="34" charset="0" panose="020B0604020202020204"/>
              </a:defRPr>
            </a:lvl1pPr>
          </a:lstStyle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  <a:buNone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cs typeface="+mn-cs"/>
            </a:endParaRPr>
          </a:p>
        </p:txBody>
      </p:sp>
      <p:sp>
        <p:nvSpPr>
          <p:cNvPr id="3" name="日期占位符 2"/>
          <p:cNvSpPr>
            <a:spLocks noGrp="1" noEditPoints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Arial" pitchFamily="34" charset="0" panose="020B0604020202020204"/>
              </a:defRPr>
            </a:lvl1pPr>
          </a:lstStyle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  <a:buNone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 noEditPoints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SzPct val="100000"/>
              <a:buFontTx/>
              <a:buNone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 noEditPoints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SzPct val="100000"/>
              <a:buFontTx/>
              <a:buNone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SzPct val="100000"/>
              <a:buFontTx/>
              <a:buNone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914400" marR="0" lvl="2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SzPct val="100000"/>
              <a:buFontTx/>
              <a:buNone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  <a:p>
            <a:pPr marL="1371600" marR="0" lvl="3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SzPct val="100000"/>
              <a:buFontTx/>
              <a:buNone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</a:p>
          <a:p>
            <a:pPr marL="1828800" marR="0" lvl="4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SzPct val="100000"/>
              <a:buFontTx/>
              <a:buNone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</a:p>
        </p:txBody>
      </p:sp>
      <p:sp>
        <p:nvSpPr>
          <p:cNvPr id="6" name="页脚占位符 5"/>
          <p:cNvSpPr>
            <a:spLocks noGrp="1" noEditPoints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Arial" pitchFamily="34" charset="0" panose="020B0604020202020204"/>
              </a:defRPr>
            </a:lvl1pPr>
          </a:lstStyle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  <a:buNone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cs typeface="+mn-cs"/>
            </a:endParaRPr>
          </a:p>
        </p:txBody>
      </p:sp>
      <p:sp>
        <p:nvSpPr>
          <p:cNvPr id="7" name="灯片编号占位符 6"/>
          <p:cNvSpPr>
            <a:spLocks noGrp="1" noEditPoints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  <a:buNone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Arial" pitchFamily="34" charset="0" panose="020B0604020202020204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 sldNum="0" hdr="0" ftr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Arial" pitchFamily="34" charset="0" panose="020B0604020202020204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Arial" pitchFamily="34" charset="0" panose="020B0604020202020204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Arial" pitchFamily="34" charset="0" panose="020B0604020202020204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Arial" pitchFamily="34" charset="0" panose="020B0604020202020204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Arial" pitchFamily="34" charset="0" panose="020B0604020202020204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EEDCF9F7-ED82-4CCC-8BCA-3D1DEE61AAA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幻灯片图像占位符 1"/>
          <p:cNvSpPr>
            <a:spLocks noGrp="1" noRot="1" noChangeAspect="1" noEditPoints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  <p:txBody>
          <a:bodyPr/>
          <a:lstStyle/>
          <a:p/>
        </p:txBody>
      </p:sp>
      <p:sp>
        <p:nvSpPr>
          <p:cNvPr id="7170" name="备注占位符 2"/>
          <p:cNvSpPr>
            <a:spLocks noGrp="1" noEditPoints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7171" name="灯片编号占位符 3"/>
          <p:cNvSpPr>
            <a:spLocks noGrp="1" noEditPoints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/>
          <a:lstStyle/>
          <a:p>
            <a:pPr algn="r"/>
            <a:endParaRPr lang="zh-CN" altLang="en-US" sz="1200" dirty="0">
              <a:ea typeface="Arial" pitchFamily="34" charset="0" panose="020B0604020202020204"/>
              <a:cs typeface="Arial" pitchFamily="34" charset="0" panose="020B0604020202020204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幻灯片图像占位符 1"/>
          <p:cNvSpPr>
            <a:spLocks noGrp="1" noRot="1" noChangeAspect="1" noEditPoints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  <p:txBody>
          <a:bodyPr/>
          <a:lstStyle/>
          <a:p/>
        </p:txBody>
      </p:sp>
      <p:sp>
        <p:nvSpPr>
          <p:cNvPr id="9218" name="备注占位符 2"/>
          <p:cNvSpPr>
            <a:spLocks noGrp="1" noEditPoints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9219" name="灯片编号占位符 3"/>
          <p:cNvSpPr>
            <a:spLocks noGrp="1" noEditPoints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/>
          <a:lstStyle/>
          <a:p>
            <a:pPr algn="r"/>
            <a:endParaRPr lang="zh-CN" altLang="en-US" sz="1200" dirty="0">
              <a:ea typeface="Arial" pitchFamily="34" charset="0" panose="020B0604020202020204"/>
              <a:cs typeface="Arial" pitchFamily="34" charset="0" panose="020B0604020202020204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幻灯片图像占位符 1"/>
          <p:cNvSpPr>
            <a:spLocks noGrp="1" noRot="1" noChangeAspect="1" noEditPoints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  <p:txBody>
          <a:bodyPr/>
          <a:lstStyle/>
          <a:p/>
        </p:txBody>
      </p:sp>
      <p:sp>
        <p:nvSpPr>
          <p:cNvPr id="11266" name="备注占位符 2"/>
          <p:cNvSpPr>
            <a:spLocks noGrp="1" noEditPoints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1267" name="灯片编号占位符 3"/>
          <p:cNvSpPr>
            <a:spLocks noGrp="1" noEditPoints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/>
          <a:lstStyle/>
          <a:p>
            <a:pPr algn="r"/>
            <a:endParaRPr lang="zh-CN" altLang="en-US" sz="1200" dirty="0">
              <a:ea typeface="Arial" pitchFamily="34" charset="0" panose="020B0604020202020204"/>
              <a:cs typeface="Arial" pitchFamily="34" charset="0" panose="020B0604020202020204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幻灯片图像占位符 1"/>
          <p:cNvSpPr>
            <a:spLocks noGrp="1" noRot="1" noChangeAspect="1" noEditPoints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  <p:txBody>
          <a:bodyPr/>
          <a:lstStyle/>
          <a:p/>
        </p:txBody>
      </p:sp>
      <p:sp>
        <p:nvSpPr>
          <p:cNvPr id="11266" name="备注占位符 2"/>
          <p:cNvSpPr>
            <a:spLocks noGrp="1" noEditPoints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1267" name="灯片编号占位符 3"/>
          <p:cNvSpPr>
            <a:spLocks noGrp="1" noEditPoints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/>
          <a:lstStyle/>
          <a:p>
            <a:pPr algn="r"/>
            <a:endParaRPr lang="zh-CN" altLang="en-US" sz="1200" dirty="0">
              <a:ea typeface="Arial" pitchFamily="34" charset="0" panose="020B0604020202020204"/>
              <a:cs typeface="Arial" pitchFamily="34" charset="0" panose="020B0604020202020204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幻灯片图像占位符 1"/>
          <p:cNvSpPr>
            <a:spLocks noGrp="1" noRot="1" noChangeAspect="1" noEditPoints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  <p:txBody>
          <a:bodyPr/>
          <a:lstStyle/>
          <a:p/>
        </p:txBody>
      </p:sp>
      <p:sp>
        <p:nvSpPr>
          <p:cNvPr id="19458" name="备注占位符 2"/>
          <p:cNvSpPr>
            <a:spLocks noGrp="1" noEditPoints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9459" name="灯片编号占位符 3"/>
          <p:cNvSpPr>
            <a:spLocks noGrp="1" noEditPoints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/>
          <a:lstStyle/>
          <a:p>
            <a:pPr algn="r"/>
            <a:endParaRPr lang="zh-CN" altLang="en-US" sz="1200" dirty="0">
              <a:ea typeface="Arial" pitchFamily="34" charset="0" panose="020B0604020202020204"/>
              <a:cs typeface="Arial" pitchFamily="34" charset="0" panose="020B0604020202020204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26EE2E-7750-44EA-BAD2-7A981327689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 noEditPoints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 fontAlgn="base"/>
            <a:r>
              <a:rPr lang="zh-CN" altLang="en-US" strike="noStrike" noProof="1" smtClean="0"/>
              <a:t>Click to edit Master title style</a:t>
            </a:r>
          </a:p>
        </p:txBody>
      </p:sp>
      <p:sp>
        <p:nvSpPr>
          <p:cNvPr id="3" name="副标题 2"/>
          <p:cNvSpPr>
            <a:spLocks noGrp="1" noEditPoints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Click to edit Master title style</a:t>
            </a:r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  <a:buNone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cs typeface="+mn-cs"/>
            </a:endParaRPr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  <a:buNone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cs typeface="+mn-cs"/>
            </a:endParaRPr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  <a:buNone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Arial" pitchFamily="34" charset="0" panose="020B0604020202020204"/>
              <a:cs typeface="+mn-cs"/>
            </a:endParaRPr>
          </a:p>
        </p:txBody>
      </p:sp>
    </p:spTree>
  </p:cSld>
  <p:clrMapOvr>
    <a:masterClrMapping/>
  </p:clrMapOvr>
  <p:hf dt="0" sldNum="0"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 noEditPoints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 fontAlgn="base"/>
            <a:fld id="{F4A132D4-9579-43D3-893F-C68241121384}" type="slidenum">
              <a:rPr lang="zh-CN" altLang="en-US" strike="noStrike" noProof="1" smtClean="0"/>
              <a:t>‹#›</a:t>
            </a:fld>
            <a:endParaRPr lang="zh-CN" altLang="en-US" strike="noStrike" noProof="1" smtClean="0"/>
          </a:p>
        </p:txBody>
      </p:sp>
      <p:sp>
        <p:nvSpPr>
          <p:cNvPr id="3" name="副标题 2"/>
          <p:cNvSpPr>
            <a:spLocks noGrp="1" noEditPoints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Click to edit Master title style</a:t>
            </a:r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  <a:buNone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cs typeface="+mn-cs"/>
            </a:endParaRPr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  <a:buNone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cs typeface="+mn-cs"/>
            </a:endParaRPr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  <a:buNone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Arial" pitchFamily="34" charset="0" panose="020B0604020202020204"/>
              <a:cs typeface="+mn-cs"/>
            </a:endParaRPr>
          </a:p>
        </p:txBody>
      </p:sp>
    </p:spTree>
  </p:cSld>
  <p:clrMapOvr>
    <a:masterClrMapping/>
  </p:clrMapOvr>
  <p:hf dt="0" sldNum="0" hdr="0" ftr="0"/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2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EditPoints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r>
              <a:rPr lang="zh-CN" altLang="en-US" dirty="0"/>
              <a:t>Click to edit Master title style</a:t>
            </a:r>
          </a:p>
        </p:txBody>
      </p:sp>
      <p:sp>
        <p:nvSpPr>
          <p:cNvPr id="1027" name="文本占位符 2"/>
          <p:cNvSpPr>
            <a:spLocks noGrp="1" noEditPoints="1"/>
          </p:cNvSpPr>
          <p:nvPr>
            <p:ph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/>
            <a:r>
              <a:rPr lang="zh-CN" altLang="en-US" dirty="0"/>
              <a:t>Click to edit Master text style</a:t>
            </a:r>
          </a:p>
          <a:p>
            <a:pPr lvl="1" indent="-228600"/>
            <a:r>
              <a:rPr lang="zh-CN" altLang="en-US" dirty="0"/>
              <a:t>Second level</a:t>
            </a:r>
          </a:p>
          <a:p>
            <a:pPr lvl="2" indent="-228600"/>
            <a:r>
              <a:rPr lang="zh-CN" altLang="en-US" dirty="0"/>
              <a:t>Third level</a:t>
            </a:r>
          </a:p>
          <a:p>
            <a:pPr lvl="3" indent="-228600"/>
            <a:r>
              <a:rPr lang="zh-CN" altLang="en-US" dirty="0"/>
              <a:t>Fourth level</a:t>
            </a:r>
          </a:p>
          <a:p>
            <a:pPr lvl="4" indent="-228600"/>
            <a:r>
              <a:rPr lang="zh-CN" altLang="en-US" dirty="0"/>
              <a:t>Fifth level</a:t>
            </a:r>
          </a:p>
        </p:txBody>
      </p:sp>
      <p:sp>
        <p:nvSpPr>
          <p:cNvPr id="4" name="日期占位符 3"/>
          <p:cNvSpPr>
            <a:spLocks noGrp="1" noEditPoints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Arial" pitchFamily="34" charset="0" panose="020B0604020202020204"/>
              </a:defRPr>
            </a:lvl1pPr>
          </a:lstStyle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  <a:buNone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cs typeface="+mn-cs"/>
            </a:endParaRPr>
          </a:p>
        </p:txBody>
      </p:sp>
      <p:sp>
        <p:nvSpPr>
          <p:cNvPr id="5" name="页脚占位符 4"/>
          <p:cNvSpPr>
            <a:spLocks noGrp="1" noEditPoints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Arial" pitchFamily="34" charset="0" panose="020B0604020202020204"/>
              </a:defRPr>
            </a:lvl1pPr>
          </a:lstStyle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  <a:buNone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cs typeface="+mn-cs"/>
            </a:endParaRPr>
          </a:p>
        </p:txBody>
      </p:sp>
      <p:sp>
        <p:nvSpPr>
          <p:cNvPr id="6" name="灯片编号占位符 5"/>
          <p:cNvSpPr>
            <a:spLocks noGrp="1" noEditPoints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  <a:buNone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Arial" pitchFamily="34" charset="0" panose="020B0604020202020204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dt="0" sldNum="0" hdr="0" ftr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Arial" pitchFamily="34" charset="0" panose="020B0604020202020204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 panose="020F0302020204030204"/>
          <a:ea typeface="SimSun" pitchFamily="2" charset="-122" panose="02010600030101010101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 panose="020F0302020204030204"/>
          <a:ea typeface="SimSun" pitchFamily="2" charset="-122" panose="02010600030101010101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 panose="020F0302020204030204"/>
          <a:ea typeface="SimSun" pitchFamily="2" charset="-122" panose="02010600030101010101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 panose="020F0302020204030204"/>
          <a:ea typeface="SimSun" pitchFamily="2" charset="-122" panose="02010600030101010101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 panose="020F0302020204030204"/>
          <a:ea typeface="SimSun" pitchFamily="2" charset="-122" panose="02010600030101010101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 panose="020F0302020204030204"/>
          <a:ea typeface="SimSun" pitchFamily="2" charset="-122" panose="02010600030101010101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 panose="020F0302020204030204"/>
          <a:ea typeface="SimSun" pitchFamily="2" charset="-122" panose="02010600030101010101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 panose="020F0302020204030204"/>
          <a:ea typeface="SimSun" pitchFamily="2" charset="-122" panose="02010600030101010101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itchFamily="34" charset="0" panose="020B0604020202020204"/>
        <a:buChar char="•"/>
        <a:defRPr sz="2800" kern="1200">
          <a:solidFill>
            <a:schemeClr val="tx1"/>
          </a:solidFill>
          <a:latin typeface="+mn-lt"/>
          <a:ea typeface="Arial" pitchFamily="34" charset="0" panose="020B0604020202020204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 panose="020B0604020202020204"/>
        <a:buChar char="•"/>
        <a:defRPr sz="2400" kern="1200">
          <a:solidFill>
            <a:schemeClr val="tx1"/>
          </a:solidFill>
          <a:latin typeface="+mn-lt"/>
          <a:ea typeface="Arial" pitchFamily="34" charset="0" panose="020B0604020202020204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 panose="020B0604020202020204"/>
        <a:buChar char="•"/>
        <a:defRPr sz="2000" kern="1200">
          <a:solidFill>
            <a:schemeClr val="tx1"/>
          </a:solidFill>
          <a:latin typeface="+mn-lt"/>
          <a:ea typeface="Arial" pitchFamily="34" charset="0" panose="020B0604020202020204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 panose="020B0604020202020204"/>
        <a:buChar char="•"/>
        <a:defRPr sz="2000" kern="1200">
          <a:solidFill>
            <a:schemeClr val="tx1"/>
          </a:solidFill>
          <a:latin typeface="+mn-lt"/>
          <a:ea typeface="Arial" pitchFamily="34" charset="0" panose="020B0604020202020204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 panose="020B0604020202020204"/>
        <a:buChar char="•"/>
        <a:defRPr sz="2000" kern="1200">
          <a:solidFill>
            <a:schemeClr val="tx1"/>
          </a:solidFill>
          <a:latin typeface="+mn-lt"/>
          <a:ea typeface="Arial" pitchFamily="34" charset="0" panose="020B0604020202020204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EditPoints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fld id="{F4A132D4-9579-43D3-893F-C68241121384}" type="slidenum">
              <a:rPr lang="zh-CN" altLang="en-US" dirty="0"/>
              <a:t>‹#›</a:t>
            </a:fld>
            <a:endParaRPr lang="zh-CN" altLang="en-US" dirty="0"/>
          </a:p>
        </p:txBody>
      </p:sp>
      <p:sp>
        <p:nvSpPr>
          <p:cNvPr id="1027" name="文本占位符 2"/>
          <p:cNvSpPr>
            <a:spLocks noGrp="1" noEditPoints="1"/>
          </p:cNvSpPr>
          <p:nvPr>
            <p:ph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/>
            <a:r>
              <a:rPr lang="zh-CN" altLang="en-US" dirty="0"/>
              <a:t>Click to edit Master text style</a:t>
            </a:r>
          </a:p>
          <a:p>
            <a:pPr lvl="1" indent="-228600"/>
            <a:r>
              <a:rPr lang="zh-CN" altLang="en-US" dirty="0"/>
              <a:t>Second level</a:t>
            </a:r>
          </a:p>
          <a:p>
            <a:pPr lvl="2" indent="-228600"/>
            <a:r>
              <a:rPr lang="zh-CN" altLang="en-US" dirty="0"/>
              <a:t>Third level</a:t>
            </a:r>
          </a:p>
          <a:p>
            <a:pPr lvl="3" indent="-228600"/>
            <a:r>
              <a:rPr lang="zh-CN" altLang="en-US" dirty="0"/>
              <a:t>Fourth level</a:t>
            </a:r>
          </a:p>
          <a:p>
            <a:pPr lvl="4" indent="-228600"/>
            <a:r>
              <a:rPr lang="zh-CN" altLang="en-US" dirty="0"/>
              <a:t>Fifth level</a:t>
            </a:r>
          </a:p>
        </p:txBody>
      </p:sp>
      <p:sp>
        <p:nvSpPr>
          <p:cNvPr id="4" name="日期占位符 3"/>
          <p:cNvSpPr>
            <a:spLocks noGrp="1" noEditPoints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Arial" pitchFamily="34" charset="0" panose="020B0604020202020204"/>
              </a:defRPr>
            </a:lvl1pPr>
          </a:lstStyle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  <a:buNone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cs typeface="+mn-cs"/>
            </a:endParaRPr>
          </a:p>
        </p:txBody>
      </p:sp>
      <p:sp>
        <p:nvSpPr>
          <p:cNvPr id="5" name="页脚占位符 4"/>
          <p:cNvSpPr>
            <a:spLocks noGrp="1" noEditPoints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Arial" pitchFamily="34" charset="0" panose="020B0604020202020204"/>
              </a:defRPr>
            </a:lvl1pPr>
          </a:lstStyle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  <a:buNone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cs typeface="+mn-cs"/>
            </a:endParaRPr>
          </a:p>
        </p:txBody>
      </p:sp>
      <p:sp>
        <p:nvSpPr>
          <p:cNvPr id="6" name="灯片编号占位符 5"/>
          <p:cNvSpPr>
            <a:spLocks noGrp="1" noEditPoints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  <a:buNone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Arial" pitchFamily="34" charset="0" panose="020B0604020202020204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hf dt="0" sldNum="0" hdr="0" ftr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Arial" pitchFamily="34" charset="0" panose="020B0604020202020204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 panose="020F0302020204030204"/>
          <a:ea typeface="SimSun" pitchFamily="2" charset="-122" panose="02010600030101010101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 panose="020F0302020204030204"/>
          <a:ea typeface="SimSun" pitchFamily="2" charset="-122" panose="02010600030101010101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 panose="020F0302020204030204"/>
          <a:ea typeface="SimSun" pitchFamily="2" charset="-122" panose="02010600030101010101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 panose="020F0302020204030204"/>
          <a:ea typeface="SimSun" pitchFamily="2" charset="-122" panose="02010600030101010101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 panose="020F0302020204030204"/>
          <a:ea typeface="SimSun" pitchFamily="2" charset="-122" panose="02010600030101010101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 panose="020F0302020204030204"/>
          <a:ea typeface="SimSun" pitchFamily="2" charset="-122" panose="02010600030101010101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 panose="020F0302020204030204"/>
          <a:ea typeface="SimSun" pitchFamily="2" charset="-122" panose="02010600030101010101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 panose="020F0302020204030204"/>
          <a:ea typeface="SimSun" pitchFamily="2" charset="-122" panose="02010600030101010101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itchFamily="34" charset="0" panose="020B0604020202020204"/>
        <a:buChar char="•"/>
        <a:defRPr sz="2800" kern="1200">
          <a:solidFill>
            <a:schemeClr val="tx1"/>
          </a:solidFill>
          <a:latin typeface="+mn-lt"/>
          <a:ea typeface="Arial" pitchFamily="34" charset="0" panose="020B0604020202020204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 panose="020B0604020202020204"/>
        <a:buChar char="•"/>
        <a:defRPr sz="2400" kern="1200">
          <a:solidFill>
            <a:schemeClr val="tx1"/>
          </a:solidFill>
          <a:latin typeface="+mn-lt"/>
          <a:ea typeface="Arial" pitchFamily="34" charset="0" panose="020B0604020202020204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 panose="020B0604020202020204"/>
        <a:buChar char="•"/>
        <a:defRPr sz="2000" kern="1200">
          <a:solidFill>
            <a:schemeClr val="tx1"/>
          </a:solidFill>
          <a:latin typeface="+mn-lt"/>
          <a:ea typeface="Arial" pitchFamily="34" charset="0" panose="020B0604020202020204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 panose="020B0604020202020204"/>
        <a:buChar char="•"/>
        <a:defRPr sz="2000" kern="1200">
          <a:solidFill>
            <a:schemeClr val="tx1"/>
          </a:solidFill>
          <a:latin typeface="+mn-lt"/>
          <a:ea typeface="Arial" pitchFamily="34" charset="0" panose="020B0604020202020204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 panose="020B0604020202020204"/>
        <a:buChar char="•"/>
        <a:defRPr sz="2000" kern="1200">
          <a:solidFill>
            <a:schemeClr val="tx1"/>
          </a:solidFill>
          <a:latin typeface="+mn-lt"/>
          <a:ea typeface="Arial" pitchFamily="34" charset="0" panose="020B0604020202020204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jpe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jpe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7" name="组合 2"/>
          <p:cNvGrpSpPr/>
          <p:nvPr/>
        </p:nvGrpSpPr>
        <p:grpSpPr>
          <a:xfrm>
            <a:off x="0" y="0"/>
            <a:ext cx="5562600" cy="6858000"/>
            <a:chOff x="0" y="0"/>
            <a:chExt cx="5562600" cy="6858000"/>
          </a:xfrm>
        </p:grpSpPr>
        <p:sp>
          <p:nvSpPr>
            <p:cNvPr id="5" name="矩形 1"/>
            <p:cNvSpPr/>
            <p:nvPr/>
          </p:nvSpPr>
          <p:spPr>
            <a:xfrm>
              <a:off x="152400" y="0"/>
              <a:ext cx="5410200" cy="6858000"/>
            </a:xfrm>
            <a:custGeom>
              <a:avLst/>
              <a:rect l="l" t="t" r="r" b="b"/>
              <a:pathLst>
                <a:path w="5410200" h="6858000">
                  <a:moveTo>
                    <a:pt x="0" y="0"/>
                  </a:moveTo>
                  <a:lnTo>
                    <a:pt x="5410200" y="0"/>
                  </a:lnTo>
                  <a:lnTo>
                    <a:pt x="4445000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B8C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100000"/>
                <a:buFontTx/>
                <a:buNone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" name="矩形 1"/>
            <p:cNvSpPr/>
            <p:nvPr/>
          </p:nvSpPr>
          <p:spPr>
            <a:xfrm>
              <a:off x="0" y="0"/>
              <a:ext cx="5410200" cy="6858000"/>
            </a:xfrm>
            <a:custGeom>
              <a:avLst/>
              <a:rect l="l" t="t" r="r" b="b"/>
              <a:pathLst>
                <a:path w="5410200" h="6858000">
                  <a:moveTo>
                    <a:pt x="0" y="0"/>
                  </a:moveTo>
                  <a:lnTo>
                    <a:pt x="5410200" y="0"/>
                  </a:lnTo>
                  <a:lnTo>
                    <a:pt x="4445000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032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100000"/>
                <a:buFontTx/>
                <a:buNone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4100" name="组合 7"/>
          <p:cNvGrpSpPr/>
          <p:nvPr/>
        </p:nvGrpSpPr>
        <p:grpSpPr>
          <a:xfrm>
            <a:off x="0" y="2070100"/>
            <a:ext cx="5270500" cy="1516063"/>
            <a:chOff x="0" y="2070100"/>
            <a:chExt cx="5270500" cy="1516536"/>
          </a:xfrm>
        </p:grpSpPr>
        <p:sp>
          <p:nvSpPr>
            <p:cNvPr id="6" name="矩形 5"/>
            <p:cNvSpPr/>
            <p:nvPr/>
          </p:nvSpPr>
          <p:spPr>
            <a:xfrm>
              <a:off x="0" y="2070100"/>
              <a:ext cx="5270500" cy="1270396"/>
            </a:xfrm>
            <a:prstGeom prst="rect">
              <a:avLst/>
            </a:prstGeom>
            <a:solidFill>
              <a:srgbClr val="0099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100000"/>
                <a:buFontTx/>
                <a:buNone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" name="直角三角形 6"/>
            <p:cNvSpPr/>
            <p:nvPr/>
          </p:nvSpPr>
          <p:spPr>
            <a:xfrm rot="5596229">
              <a:off x="5034711" y="3357197"/>
              <a:ext cx="257255" cy="201612"/>
            </a:xfrm>
            <a:custGeom>
              <a:avLst/>
              <a:rect l="l" t="t" r="r" b="b"/>
              <a:pathLst>
                <a:path w="257261" h="200879">
                  <a:moveTo>
                    <a:pt x="14927" y="177331"/>
                  </a:moveTo>
                  <a:cubicBezTo>
                    <a:pt x="16013" y="126621"/>
                    <a:pt x="-1037" y="50710"/>
                    <a:pt x="49" y="0"/>
                  </a:cubicBezTo>
                  <a:lnTo>
                    <a:pt x="257261" y="200879"/>
                  </a:lnTo>
                  <a:lnTo>
                    <a:pt x="14927" y="177331"/>
                  </a:lnTo>
                  <a:close/>
                </a:path>
              </a:pathLst>
            </a:custGeom>
            <a:solidFill>
              <a:srgbClr val="0077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100000"/>
                <a:buFontTx/>
                <a:buNone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4103" name="组合 8"/>
          <p:cNvGrpSpPr/>
          <p:nvPr/>
        </p:nvGrpSpPr>
        <p:grpSpPr>
          <a:xfrm>
            <a:off x="5874704" y="3770949"/>
            <a:ext cx="5899784" cy="2867364"/>
            <a:chOff x="-170826" y="4677796"/>
            <a:chExt cx="5899126" cy="2864460"/>
          </a:xfrm>
        </p:grpSpPr>
        <p:sp>
          <p:nvSpPr>
            <p:cNvPr id="4104" name="文本框 9"/>
            <p:cNvSpPr txBox="1"/>
            <p:nvPr/>
          </p:nvSpPr>
          <p:spPr>
            <a:xfrm>
              <a:off x="-170826" y="6590086"/>
              <a:ext cx="5332770" cy="95217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 algn="r"/>
              <a:r>
                <a:rPr lang="ru-RU" altLang="zh-CN" sz="2800" dirty="0">
                  <a:solidFill>
                    <a:srgbClr val="262626"/>
                  </a:solidFill>
                  <a:latin typeface="Arial" pitchFamily="34" charset="0" panose="020B0604020202020204"/>
                  <a:ea typeface="Arial" pitchFamily="34" charset="0" panose="020B0604020202020204"/>
                </a:rPr>
                <a:t>Никитенко Я.В гр 211</a:t>
              </a:r>
            </a:p>
            <a:p>
              <a:pPr algn="r"/>
              <a:r>
                <a:rPr lang="ru-RU" altLang="zh-CN" sz="2800" dirty="0">
                  <a:solidFill>
                    <a:srgbClr val="262626"/>
                  </a:solidFill>
                  <a:latin typeface="Arial" pitchFamily="34" charset="0" panose="020B0604020202020204"/>
                  <a:ea typeface="Arial" pitchFamily="34" charset="0" panose="020B0604020202020204"/>
                </a:rPr>
                <a:t>Григорьев Д.Е гр251</a:t>
              </a:r>
            </a:p>
          </p:txBody>
        </p:sp>
        <p:sp>
          <p:nvSpPr>
            <p:cNvPr id="4105" name="文本框 11"/>
            <p:cNvSpPr txBox="1"/>
            <p:nvPr/>
          </p:nvSpPr>
          <p:spPr>
            <a:xfrm>
              <a:off x="7588" y="4677796"/>
              <a:ext cx="5720712" cy="1751459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algn="ctr"/>
              <a:r>
                <a:rPr lang="ru-RU" altLang="en-US" sz="5400" b="1" dirty="0">
                  <a:solidFill>
                    <a:srgbClr val="0099C3"/>
                  </a:solidFill>
                  <a:latin typeface="Arial" pitchFamily="34" charset="0" panose="020B0604020202020204"/>
                  <a:ea typeface="Arial" pitchFamily="34" charset="0" panose="020B0604020202020204"/>
                </a:rPr>
                <a:t>Интернет/Wi-Fi технологии</a:t>
              </a:r>
            </a:p>
          </p:txBody>
        </p:sp>
      </p:grpSp>
      <p:sp>
        <p:nvSpPr>
          <p:cNvPr id="4" name="等腰三角形 3"/>
          <p:cNvSpPr/>
          <p:nvPr/>
        </p:nvSpPr>
        <p:spPr>
          <a:xfrm rot="13733244">
            <a:off x="11495088" y="3634105"/>
            <a:ext cx="225425" cy="247650"/>
          </a:xfrm>
          <a:custGeom>
            <a:avLst/>
            <a:rect l="l" t="t" r="r" b="b"/>
            <a:pathLst>
              <a:path w="225287" h="247152">
                <a:moveTo>
                  <a:pt x="0" y="247152"/>
                </a:moveTo>
                <a:lnTo>
                  <a:pt x="112294" y="0"/>
                </a:lnTo>
                <a:lnTo>
                  <a:pt x="225287" y="247152"/>
                </a:lnTo>
                <a:lnTo>
                  <a:pt x="0" y="247152"/>
                </a:lnTo>
                <a:close/>
              </a:path>
            </a:pathLst>
          </a:custGeom>
          <a:solidFill>
            <a:srgbClr val="0099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  <a:buNone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" name="Изображение 2" descr="3d-black-wifi-icon-9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52400" y="2209800"/>
            <a:ext cx="1277620" cy="990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Изображение 1" descr="optovolokno-rostelekom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2532380" y="0"/>
            <a:ext cx="9659620" cy="6858635"/>
          </a:xfrm>
          <a:prstGeom prst="rect">
            <a:avLst/>
          </a:prstGeom>
        </p:spPr>
      </p:pic>
      <p:grpSp>
        <p:nvGrpSpPr>
          <p:cNvPr id="6171" name="组合 88"/>
          <p:cNvGrpSpPr/>
          <p:nvPr/>
        </p:nvGrpSpPr>
        <p:grpSpPr>
          <a:xfrm>
            <a:off x="0" y="0"/>
            <a:ext cx="3521075" cy="6858000"/>
            <a:chOff x="0" y="0"/>
            <a:chExt cx="5562600" cy="6858000"/>
          </a:xfrm>
        </p:grpSpPr>
        <p:sp>
          <p:nvSpPr>
            <p:cNvPr id="90" name="矩形 1"/>
            <p:cNvSpPr/>
            <p:nvPr/>
          </p:nvSpPr>
          <p:spPr>
            <a:xfrm>
              <a:off x="152985" y="0"/>
              <a:ext cx="5409615" cy="6858000"/>
            </a:xfrm>
            <a:custGeom>
              <a:avLst/>
              <a:rect l="l" t="t" r="r" b="b"/>
              <a:pathLst>
                <a:path w="5410200" h="6858000">
                  <a:moveTo>
                    <a:pt x="0" y="0"/>
                  </a:moveTo>
                  <a:lnTo>
                    <a:pt x="5410200" y="0"/>
                  </a:lnTo>
                  <a:lnTo>
                    <a:pt x="4445000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B8C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100000"/>
                <a:buFontTx/>
                <a:buNone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1" name="矩形 1"/>
            <p:cNvSpPr/>
            <p:nvPr/>
          </p:nvSpPr>
          <p:spPr>
            <a:xfrm>
              <a:off x="0" y="0"/>
              <a:ext cx="5409617" cy="6858000"/>
            </a:xfrm>
            <a:custGeom>
              <a:avLst/>
              <a:rect l="l" t="t" r="r" b="b"/>
              <a:pathLst>
                <a:path w="5410200" h="6858000">
                  <a:moveTo>
                    <a:pt x="0" y="0"/>
                  </a:moveTo>
                  <a:lnTo>
                    <a:pt x="5410200" y="0"/>
                  </a:lnTo>
                  <a:lnTo>
                    <a:pt x="4445000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032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100000"/>
                <a:buFontTx/>
                <a:buNone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11" name="矩形 10"/>
          <p:cNvSpPr/>
          <p:nvPr/>
        </p:nvSpPr>
        <p:spPr>
          <a:xfrm>
            <a:off x="755968" y="543243"/>
            <a:ext cx="957263" cy="957263"/>
          </a:xfrm>
          <a:prstGeom prst="rect">
            <a:avLst/>
          </a:prstGeom>
          <a:solidFill>
            <a:srgbClr val="0099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  <a:buNone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175" name="矩形 9"/>
          <p:cNvSpPr/>
          <p:nvPr/>
        </p:nvSpPr>
        <p:spPr>
          <a:xfrm>
            <a:off x="746443" y="551180"/>
            <a:ext cx="1073150" cy="83026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sz="4800" dirty="0">
                <a:solidFill>
                  <a:schemeClr val="bg1"/>
                </a:solidFill>
                <a:latin typeface="Arial" pitchFamily="34" charset="0" panose="020B0604020202020204"/>
                <a:ea typeface="SimSun" pitchFamily="2" charset="-122" panose="02010600030101010101"/>
                <a:cs typeface="Arial" pitchFamily="34" charset="0" panose="020B0604020202020204"/>
              </a:rPr>
              <a:t>01</a:t>
            </a:r>
            <a:endParaRPr lang="en-US" altLang="zh-CN" sz="4800" dirty="0">
              <a:solidFill>
                <a:schemeClr val="bg1"/>
              </a:solidFill>
              <a:latin typeface="Arial" pitchFamily="34" charset="0" panose="020B0604020202020204"/>
              <a:ea typeface="Arial" pitchFamily="34" charset="0" panose="020B0604020202020204"/>
            </a:endParaRPr>
          </a:p>
        </p:txBody>
      </p:sp>
      <p:sp>
        <p:nvSpPr>
          <p:cNvPr id="6146" name="文本框 5"/>
          <p:cNvSpPr txBox="1"/>
          <p:nvPr/>
        </p:nvSpPr>
        <p:spPr>
          <a:xfrm>
            <a:off x="0" y="1721485"/>
            <a:ext cx="3614670" cy="632898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ru-RU" altLang="zh-CN" sz="3600" b="1" dirty="0">
                <a:solidFill>
                  <a:schemeClr val="bg1"/>
                </a:solidFill>
                <a:latin typeface="Arial" pitchFamily="34" charset="0" panose="020B0604020202020204"/>
                <a:ea typeface="Arial" pitchFamily="34" charset="0" panose="020B0604020202020204"/>
              </a:rPr>
              <a:t>Оптоволокно</a:t>
            </a:r>
          </a:p>
        </p:txBody>
      </p:sp>
      <p:sp>
        <p:nvSpPr>
          <p:cNvPr id="3" name="文本框 5"/>
          <p:cNvSpPr txBox="1"/>
          <p:nvPr/>
        </p:nvSpPr>
        <p:spPr>
          <a:xfrm>
            <a:off x="127000" y="2649220"/>
            <a:ext cx="2995930" cy="28575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noAutofit/>
          </a:bodyPr>
          <a:lstStyle/>
          <a:p>
            <a:r>
              <a:rPr lang="ru-RU" altLang="zh-CN" sz="2000" dirty="0">
                <a:solidFill>
                  <a:schemeClr val="bg1"/>
                </a:solidFill>
                <a:latin typeface="Arial" pitchFamily="34" charset="0" panose="020B0604020202020204"/>
                <a:ea typeface="Arial" pitchFamily="34" charset="0" panose="020B0604020202020204"/>
              </a:rPr>
              <a:t>Оптоволоконный интернет — это технология, при которой для передачи</a:t>
            </a:r>
          </a:p>
          <a:p>
            <a:r>
              <a:rPr lang="ru-RU" altLang="zh-CN" sz="2000" dirty="0">
                <a:solidFill>
                  <a:schemeClr val="bg1"/>
                </a:solidFill>
                <a:latin typeface="Arial" pitchFamily="34" charset="0" panose="020B0604020202020204"/>
                <a:ea typeface="Arial" pitchFamily="34" charset="0" panose="020B0604020202020204"/>
              </a:rPr>
              <a:t>сигнала используют тонкие стеклянные провода, то есть оптическое волокно.</a:t>
            </a:r>
          </a:p>
          <a:p>
            <a:endParaRPr lang="ru-RU" altLang="zh-CN" sz="2000" dirty="0">
              <a:solidFill>
                <a:schemeClr val="bg1"/>
              </a:solidFill>
              <a:latin typeface="Arial" pitchFamily="34" charset="0" panose="020B0604020202020204"/>
              <a:ea typeface="Arial" pitchFamily="34" charset="0" panose="020B06040202020202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342900"/>
            <a:ext cx="247650" cy="514350"/>
          </a:xfrm>
          <a:prstGeom prst="rect">
            <a:avLst/>
          </a:prstGeom>
          <a:solidFill>
            <a:srgbClr val="0099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  <a:buNone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381000" y="342900"/>
            <a:ext cx="1485900" cy="514350"/>
          </a:xfrm>
          <a:prstGeom prst="rect">
            <a:avLst/>
          </a:prstGeom>
          <a:solidFill>
            <a:srgbClr val="3032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  <a:buNone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195" name="文本框 2"/>
          <p:cNvSpPr txBox="1"/>
          <p:nvPr/>
        </p:nvSpPr>
        <p:spPr>
          <a:xfrm>
            <a:off x="557213" y="415925"/>
            <a:ext cx="1125537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Arial" pitchFamily="34" charset="0" panose="020B0604020202020204"/>
                <a:ea typeface="SimSun" pitchFamily="2" charset="-122" panose="02010600030101010101"/>
                <a:cs typeface="Arial" pitchFamily="34" charset="0" panose="020B0604020202020204"/>
              </a:rPr>
              <a:t>Add title</a:t>
            </a:r>
            <a:endParaRPr lang="zh-CN" altLang="en-US" dirty="0">
              <a:solidFill>
                <a:schemeClr val="bg1"/>
              </a:solidFill>
              <a:latin typeface="Arial" pitchFamily="34" charset="0" panose="020B0604020202020204"/>
              <a:ea typeface="Arial" pitchFamily="34" charset="0" panose="020B0604020202020204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1551305" y="6091555"/>
            <a:ext cx="10191750" cy="80963"/>
          </a:xfrm>
          <a:prstGeom prst="rect">
            <a:avLst/>
          </a:prstGeom>
          <a:solidFill>
            <a:srgbClr val="3032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  <a:buNone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44465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201" name="文本框 40"/>
          <p:cNvSpPr txBox="1"/>
          <p:nvPr/>
        </p:nvSpPr>
        <p:spPr>
          <a:xfrm>
            <a:off x="1457008" y="2012950"/>
            <a:ext cx="5464175" cy="58356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ru-RU" altLang="zh-CN" sz="3200" b="1" dirty="0">
                <a:solidFill>
                  <a:srgbClr val="444653"/>
                </a:solidFill>
                <a:latin typeface="Arial" pitchFamily="34" charset="0" panose="020B0604020202020204"/>
                <a:ea typeface="Arial" pitchFamily="34" charset="0" panose="020B0604020202020204"/>
              </a:rPr>
              <a:t>Конструкция оптоволокна</a:t>
            </a:r>
          </a:p>
        </p:txBody>
      </p:sp>
      <p:sp>
        <p:nvSpPr>
          <p:cNvPr id="8202" name="Content Placeholder 2"/>
          <p:cNvSpPr txBox="1"/>
          <p:nvPr/>
        </p:nvSpPr>
        <p:spPr>
          <a:xfrm>
            <a:off x="1551305" y="2596515"/>
            <a:ext cx="4922520" cy="2291080"/>
          </a:xfrm>
          <a:prstGeom prst="rect">
            <a:avLst/>
          </a:prstGeom>
          <a:noFill/>
          <a:ln w="9525">
            <a:noFill/>
          </a:ln>
        </p:spPr>
        <p:txBody>
          <a:bodyPr lIns="121682" tIns="60841" rIns="121682" bIns="60841" anchor="t"/>
          <a:lstStyle/>
          <a:p>
            <a:pPr>
              <a:spcBef>
                <a:spcPct val="20000"/>
              </a:spcBef>
            </a:pPr>
            <a:r>
              <a:rPr lang="zh-CN" altLang="en-US" sz="1600" dirty="0">
                <a:solidFill>
                  <a:srgbClr val="444653"/>
                </a:solidFill>
                <a:latin typeface="Arial" pitchFamily="34" charset="0" panose="020B0604020202020204"/>
                <a:ea typeface="SimSun" pitchFamily="2" charset="-122" panose="02010600030101010101"/>
                <a:cs typeface="Arial" pitchFamily="34" charset="0" panose="020B0604020202020204"/>
              </a:rPr>
              <a:t>Оптическое волокно представляет собой цилиндрический</a:t>
            </a:r>
          </a:p>
          <a:p>
            <a:pPr>
              <a:spcBef>
                <a:spcPct val="20000"/>
              </a:spcBef>
            </a:pPr>
            <a:r>
              <a:rPr lang="zh-CN" altLang="en-US" sz="1600" dirty="0">
                <a:solidFill>
                  <a:srgbClr val="444653"/>
                </a:solidFill>
                <a:latin typeface="Arial" pitchFamily="34" charset="0" panose="020B0604020202020204"/>
                <a:ea typeface="SimSun" pitchFamily="2" charset="-122" panose="02010600030101010101"/>
                <a:cs typeface="Arial" pitchFamily="34" charset="0" panose="020B0604020202020204"/>
              </a:rPr>
              <a:t>диэлектрический волновод ( непроводящий волновод), который передает свет</a:t>
            </a:r>
          </a:p>
          <a:p>
            <a:pPr>
              <a:spcBef>
                <a:spcPct val="20000"/>
              </a:spcBef>
            </a:pPr>
            <a:r>
              <a:rPr lang="zh-CN" altLang="en-US" sz="1600" dirty="0">
                <a:solidFill>
                  <a:srgbClr val="444653"/>
                </a:solidFill>
                <a:latin typeface="Arial" pitchFamily="34" charset="0" panose="020B0604020202020204"/>
                <a:ea typeface="SimSun" pitchFamily="2" charset="-122" panose="02010600030101010101"/>
                <a:cs typeface="Arial" pitchFamily="34" charset="0" panose="020B0604020202020204"/>
              </a:rPr>
              <a:t>вдоль своей оси посредством процесса полного внутреннего отражения.</a:t>
            </a:r>
          </a:p>
          <a:p>
            <a:pPr>
              <a:spcBef>
                <a:spcPct val="20000"/>
              </a:spcBef>
            </a:pPr>
            <a:r>
              <a:rPr lang="zh-CN" altLang="en-US" sz="1600" dirty="0">
                <a:solidFill>
                  <a:srgbClr val="444653"/>
                </a:solidFill>
                <a:latin typeface="Arial" pitchFamily="34" charset="0" panose="020B0604020202020204"/>
                <a:ea typeface="SimSun" pitchFamily="2" charset="-122" panose="02010600030101010101"/>
                <a:cs typeface="Arial" pitchFamily="34" charset="0" panose="020B0604020202020204"/>
              </a:rPr>
              <a:t>Волокно состоит из сердцевины, окруженной слоем оболочки, оба из которых</a:t>
            </a:r>
          </a:p>
          <a:p>
            <a:pPr>
              <a:spcBef>
                <a:spcPct val="20000"/>
              </a:spcBef>
            </a:pPr>
            <a:r>
              <a:rPr lang="zh-CN" altLang="en-US" sz="1600" dirty="0">
                <a:solidFill>
                  <a:srgbClr val="444653"/>
                </a:solidFill>
                <a:latin typeface="Arial" pitchFamily="34" charset="0" panose="020B0604020202020204"/>
                <a:ea typeface="SimSun" pitchFamily="2" charset="-122" panose="02010600030101010101"/>
                <a:cs typeface="Arial" pitchFamily="34" charset="0" panose="020B0604020202020204"/>
              </a:rPr>
              <a:t>изготовлены из диэлектрических материалов..</a:t>
            </a:r>
            <a:endParaRPr lang="zh-CN" altLang="en-US" sz="1600" dirty="0">
              <a:solidFill>
                <a:srgbClr val="444653"/>
              </a:solidFill>
              <a:latin typeface="Arial" pitchFamily="34" charset="0" panose="020B0604020202020204"/>
              <a:ea typeface="Arial" pitchFamily="34" charset="0" panose="020B0604020202020204"/>
            </a:endParaRPr>
          </a:p>
        </p:txBody>
      </p:sp>
      <p:pic>
        <p:nvPicPr>
          <p:cNvPr id="3" name="Изображение 2" descr="f11874804a4c429315b0e084b9cadac3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7308215" y="3238500"/>
            <a:ext cx="4434840" cy="270383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342900"/>
            <a:ext cx="247650" cy="514350"/>
          </a:xfrm>
          <a:prstGeom prst="rect">
            <a:avLst/>
          </a:prstGeom>
          <a:solidFill>
            <a:srgbClr val="0099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  <a:buNone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381000" y="342900"/>
            <a:ext cx="1485900" cy="514350"/>
          </a:xfrm>
          <a:prstGeom prst="rect">
            <a:avLst/>
          </a:prstGeom>
          <a:solidFill>
            <a:srgbClr val="3032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  <a:buNone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260" name="矩形 20"/>
          <p:cNvSpPr/>
          <p:nvPr/>
        </p:nvSpPr>
        <p:spPr>
          <a:xfrm>
            <a:off x="9265444" y="5510530"/>
            <a:ext cx="1396365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algn="ctr"/>
            <a:r>
              <a:rPr lang="ru-RU" altLang="zh-CN" b="1" dirty="0">
                <a:solidFill>
                  <a:srgbClr val="444653"/>
                </a:solidFill>
                <a:latin typeface="Arial" pitchFamily="34" charset="0" panose="020B0604020202020204"/>
                <a:ea typeface="Arial" pitchFamily="34" charset="0" panose="020B0604020202020204"/>
              </a:rPr>
              <a:t>Томас Юнг</a:t>
            </a:r>
          </a:p>
        </p:txBody>
      </p:sp>
      <p:sp>
        <p:nvSpPr>
          <p:cNvPr id="10261" name="矩形 21"/>
          <p:cNvSpPr/>
          <p:nvPr/>
        </p:nvSpPr>
        <p:spPr>
          <a:xfrm>
            <a:off x="236220" y="2106930"/>
            <a:ext cx="8399145" cy="181483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l"/>
            <a:r>
              <a:rPr lang="ru-RU" altLang="zh-CN" sz="1600" b="1" dirty="0">
                <a:solidFill>
                  <a:srgbClr val="444653"/>
                </a:solidFill>
                <a:latin typeface="Arial" pitchFamily="34" charset="0" panose="020B0604020202020204"/>
                <a:ea typeface="Arial" pitchFamily="34" charset="0" panose="020B0604020202020204"/>
              </a:rPr>
              <a:t>Э</a:t>
            </a:r>
            <a:r>
              <a:rPr lang="zh-CN" altLang="en-US" sz="1600" b="1" dirty="0">
                <a:solidFill>
                  <a:srgbClr val="444653"/>
                </a:solidFill>
                <a:latin typeface="Arial" pitchFamily="34" charset="0" panose="020B0604020202020204"/>
                <a:ea typeface="Arial" pitchFamily="34" charset="0" panose="020B0604020202020204"/>
              </a:rPr>
              <a:t>то способ измерения скорости света в мате-</a:t>
            </a:r>
          </a:p>
          <a:p>
            <a:pPr algn="l"/>
            <a:r>
              <a:rPr lang="zh-CN" altLang="en-US" sz="1600" b="1" dirty="0">
                <a:solidFill>
                  <a:srgbClr val="444653"/>
                </a:solidFill>
                <a:latin typeface="Arial" pitchFamily="34" charset="0" panose="020B0604020202020204"/>
                <a:ea typeface="Arial" pitchFamily="34" charset="0" panose="020B0604020202020204"/>
              </a:rPr>
              <a:t>риале. Свет распространяется быстрее всего в вакууме, например, в открытом</a:t>
            </a:r>
          </a:p>
          <a:p>
            <a:pPr algn="l"/>
            <a:r>
              <a:rPr lang="zh-CN" altLang="en-US" sz="1600" b="1" dirty="0">
                <a:solidFill>
                  <a:srgbClr val="444653"/>
                </a:solidFill>
                <a:latin typeface="Arial" pitchFamily="34" charset="0" panose="020B0604020202020204"/>
                <a:ea typeface="Arial" pitchFamily="34" charset="0" panose="020B0604020202020204"/>
              </a:rPr>
              <a:t>космосе.</a:t>
            </a:r>
          </a:p>
          <a:p>
            <a:pPr algn="l"/>
            <a:r>
              <a:rPr lang="zh-CN" altLang="en-US" sz="1600" b="1" dirty="0">
                <a:solidFill>
                  <a:srgbClr val="444653"/>
                </a:solidFill>
                <a:latin typeface="Arial" pitchFamily="34" charset="0" panose="020B0604020202020204"/>
                <a:ea typeface="Arial" pitchFamily="34" charset="0" panose="020B0604020202020204"/>
              </a:rPr>
              <a:t>Чем больше показатель преломления, тем медленнее свет</a:t>
            </a:r>
          </a:p>
          <a:p>
            <a:pPr algn="l"/>
            <a:r>
              <a:rPr lang="zh-CN" altLang="en-US" sz="1600" b="1" dirty="0">
                <a:solidFill>
                  <a:srgbClr val="444653"/>
                </a:solidFill>
                <a:latin typeface="Arial" pitchFamily="34" charset="0" panose="020B0604020202020204"/>
                <a:ea typeface="Arial" pitchFamily="34" charset="0" panose="020B0604020202020204"/>
              </a:rPr>
              <a:t>распространяется в этой среде. Из этой информации вытекает простое</a:t>
            </a:r>
          </a:p>
          <a:p>
            <a:pPr algn="l"/>
            <a:r>
              <a:rPr lang="zh-CN" altLang="en-US" sz="1600" b="1" dirty="0">
                <a:solidFill>
                  <a:srgbClr val="444653"/>
                </a:solidFill>
                <a:latin typeface="Arial" pitchFamily="34" charset="0" panose="020B0604020202020204"/>
                <a:ea typeface="Arial" pitchFamily="34" charset="0" panose="020B0604020202020204"/>
              </a:rPr>
              <a:t>эмпирическое правило: сигнал, использующий оптоволокно для связи, будет</a:t>
            </a:r>
          </a:p>
          <a:p>
            <a:pPr algn="l"/>
            <a:r>
              <a:rPr lang="zh-CN" altLang="en-US" sz="1600" b="1" dirty="0">
                <a:solidFill>
                  <a:srgbClr val="444653"/>
                </a:solidFill>
                <a:latin typeface="Arial" pitchFamily="34" charset="0" panose="020B0604020202020204"/>
                <a:ea typeface="Arial" pitchFamily="34" charset="0" panose="020B0604020202020204"/>
              </a:rPr>
              <a:t>распространяться со скоростью около 200 000 километров в секунду.</a:t>
            </a:r>
          </a:p>
        </p:txBody>
      </p:sp>
      <p:sp>
        <p:nvSpPr>
          <p:cNvPr id="10265" name="矩形 25"/>
          <p:cNvSpPr/>
          <p:nvPr/>
        </p:nvSpPr>
        <p:spPr>
          <a:xfrm>
            <a:off x="9090025" y="5845810"/>
            <a:ext cx="2914650" cy="73723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ru-RU" altLang="zh-CN" sz="1400" dirty="0">
                <a:solidFill>
                  <a:srgbClr val="444653"/>
                </a:solidFill>
                <a:latin typeface="Arial" pitchFamily="34" charset="0" panose="020B0604020202020204"/>
                <a:ea typeface="Arial" pitchFamily="34" charset="0" panose="020B0604020202020204"/>
              </a:rPr>
              <a:t>Этот замечательный человек ввел понятие </a:t>
            </a:r>
            <a:r>
              <a:rPr lang="en-US" altLang="zh-CN" sz="1400" dirty="0">
                <a:solidFill>
                  <a:srgbClr val="444653"/>
                </a:solidFill>
                <a:latin typeface="Arial" pitchFamily="34" charset="0" panose="020B0604020202020204"/>
                <a:ea typeface="Arial" pitchFamily="34" charset="0" panose="020B0604020202020204"/>
              </a:rPr>
              <a:t>“</a:t>
            </a:r>
            <a:r>
              <a:rPr lang="ru-RU" altLang="zh-CN" sz="1400" dirty="0">
                <a:solidFill>
                  <a:srgbClr val="444653"/>
                </a:solidFill>
                <a:latin typeface="Arial" pitchFamily="34" charset="0" panose="020B0604020202020204"/>
                <a:ea typeface="Arial" pitchFamily="34" charset="0" panose="020B0604020202020204"/>
              </a:rPr>
              <a:t>Показатель приломления</a:t>
            </a:r>
            <a:r>
              <a:rPr lang="en-US" altLang="zh-CN" sz="1400" dirty="0">
                <a:solidFill>
                  <a:srgbClr val="444653"/>
                </a:solidFill>
                <a:latin typeface="Arial" pitchFamily="34" charset="0" panose="020B0604020202020204"/>
                <a:ea typeface="Arial" pitchFamily="34" charset="0" panose="020B0604020202020204"/>
              </a:rPr>
              <a:t>”</a:t>
            </a:r>
          </a:p>
        </p:txBody>
      </p:sp>
      <p:sp>
        <p:nvSpPr>
          <p:cNvPr id="8201" name="文本框 40"/>
          <p:cNvSpPr txBox="1"/>
          <p:nvPr/>
        </p:nvSpPr>
        <p:spPr>
          <a:xfrm>
            <a:off x="1526223" y="1242060"/>
            <a:ext cx="5351780" cy="58356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ru-RU" altLang="zh-CN" sz="3200" b="1" dirty="0">
                <a:solidFill>
                  <a:srgbClr val="444653"/>
                </a:solidFill>
                <a:latin typeface="Arial" pitchFamily="34" charset="0" panose="020B0604020202020204"/>
                <a:ea typeface="Arial" pitchFamily="34" charset="0" panose="020B0604020202020204"/>
              </a:rPr>
              <a:t>Показатель преломления</a:t>
            </a:r>
          </a:p>
        </p:txBody>
      </p:sp>
      <p:pic>
        <p:nvPicPr>
          <p:cNvPr id="3" name="Изображение 2" descr="Снимок экрана 2024-12-15 172702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8809355" y="1511935"/>
            <a:ext cx="3195320" cy="3998595"/>
          </a:xfrm>
          <a:prstGeom prst="rect">
            <a:avLst/>
          </a:prstGeom>
        </p:spPr>
      </p:pic>
      <p:pic>
        <p:nvPicPr>
          <p:cNvPr id="4" name="Изображение 3" descr="small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19740000" flipH="1">
            <a:off x="5151755" y="4426585"/>
            <a:ext cx="2835910" cy="2200275"/>
          </a:xfrm>
          <a:prstGeom prst="rect">
            <a:avLst/>
          </a:prstGeom>
        </p:spPr>
      </p:pic>
      <p:sp>
        <p:nvSpPr>
          <p:cNvPr id="10" name="Овальная выноска 9"/>
          <p:cNvSpPr/>
          <p:nvPr/>
        </p:nvSpPr>
        <p:spPr>
          <a:xfrm>
            <a:off x="6985000" y="4159250"/>
            <a:ext cx="1650365" cy="993140"/>
          </a:xfrm>
          <a:prstGeom prst="wedgeEllipseCallout">
            <a:avLst>
              <a:gd name="adj1" fmla="val -54424"/>
              <a:gd name="adj2" fmla="val 37020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altLang="en-US"/>
          </a:p>
        </p:txBody>
      </p:sp>
      <p:sp>
        <p:nvSpPr>
          <p:cNvPr id="11" name="Текстовое поле 10"/>
          <p:cNvSpPr txBox="1"/>
          <p:nvPr/>
        </p:nvSpPr>
        <p:spPr>
          <a:xfrm>
            <a:off x="7079615" y="4494530"/>
            <a:ext cx="14611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altLang="en-US"/>
              <a:t>Он молодец!</a:t>
            </a:r>
          </a:p>
        </p:txBody>
      </p:sp>
      <p:pic>
        <p:nvPicPr>
          <p:cNvPr id="14" name="Изображение 1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381000" y="3921760"/>
            <a:ext cx="4667885" cy="23526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342900"/>
            <a:ext cx="247650" cy="514350"/>
          </a:xfrm>
          <a:prstGeom prst="rect">
            <a:avLst/>
          </a:prstGeom>
          <a:solidFill>
            <a:srgbClr val="0099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  <a:buNone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381000" y="342900"/>
            <a:ext cx="1485900" cy="514350"/>
          </a:xfrm>
          <a:prstGeom prst="rect">
            <a:avLst/>
          </a:prstGeom>
          <a:solidFill>
            <a:srgbClr val="3032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  <a:buNone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260" name="矩形 20"/>
          <p:cNvSpPr/>
          <p:nvPr/>
        </p:nvSpPr>
        <p:spPr>
          <a:xfrm>
            <a:off x="9063832" y="5535295"/>
            <a:ext cx="186182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algn="ctr"/>
            <a:r>
              <a:rPr lang="ru-RU" altLang="zh-CN" b="1" dirty="0">
                <a:solidFill>
                  <a:srgbClr val="444653"/>
                </a:solidFill>
                <a:latin typeface="Arial" pitchFamily="34" charset="0" panose="020B0604020202020204"/>
                <a:ea typeface="Arial" pitchFamily="34" charset="0" panose="020B0604020202020204"/>
              </a:rPr>
              <a:t>Иоганн Кеплер</a:t>
            </a:r>
          </a:p>
        </p:txBody>
      </p:sp>
      <p:sp>
        <p:nvSpPr>
          <p:cNvPr id="10261" name="矩形 21"/>
          <p:cNvSpPr/>
          <p:nvPr/>
        </p:nvSpPr>
        <p:spPr>
          <a:xfrm>
            <a:off x="247650" y="1825625"/>
            <a:ext cx="8399145" cy="331533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noAutofit/>
          </a:bodyPr>
          <a:lstStyle/>
          <a:p>
            <a:pPr algn="l"/>
            <a:r>
              <a:rPr lang="zh-CN" altLang="en-US" sz="1600" b="1" dirty="0">
                <a:solidFill>
                  <a:srgbClr val="444653"/>
                </a:solidFill>
                <a:latin typeface="Arial" pitchFamily="34" charset="0" panose="020B0604020202020204"/>
                <a:ea typeface="Arial" pitchFamily="34" charset="0" panose="020B0604020202020204"/>
              </a:rPr>
              <a:t>Когда свет, распространяющийся в оптически плотной среде, попадает</a:t>
            </a:r>
          </a:p>
          <a:p>
            <a:pPr algn="l"/>
            <a:r>
              <a:rPr lang="zh-CN" altLang="en-US" sz="1600" b="1" dirty="0">
                <a:solidFill>
                  <a:srgbClr val="444653"/>
                </a:solidFill>
                <a:latin typeface="Arial" pitchFamily="34" charset="0" panose="020B0604020202020204"/>
                <a:ea typeface="Arial" pitchFamily="34" charset="0" panose="020B0604020202020204"/>
              </a:rPr>
              <a:t>на границу под крутым углом падения (больше критического угла для</a:t>
            </a:r>
          </a:p>
          <a:p>
            <a:pPr algn="l"/>
            <a:r>
              <a:rPr lang="zh-CN" altLang="en-US" sz="1600" b="1" dirty="0">
                <a:solidFill>
                  <a:srgbClr val="444653"/>
                </a:solidFill>
                <a:latin typeface="Arial" pitchFamily="34" charset="0" panose="020B0604020202020204"/>
                <a:ea typeface="Arial" pitchFamily="34" charset="0" panose="020B0604020202020204"/>
              </a:rPr>
              <a:t>границы), свет полностью отражается. Это называется полным внутренним</a:t>
            </a:r>
          </a:p>
          <a:p>
            <a:pPr algn="l"/>
            <a:r>
              <a:rPr lang="zh-CN" altLang="en-US" sz="1600" b="1" dirty="0">
                <a:solidFill>
                  <a:srgbClr val="444653"/>
                </a:solidFill>
                <a:latin typeface="Arial" pitchFamily="34" charset="0" panose="020B0604020202020204"/>
                <a:ea typeface="Arial" pitchFamily="34" charset="0" panose="020B0604020202020204"/>
              </a:rPr>
              <a:t>отражением.</a:t>
            </a:r>
            <a:r>
              <a:rPr lang="ru-RU" altLang="zh-CN" sz="1600" b="1" dirty="0">
                <a:solidFill>
                  <a:srgbClr val="444653"/>
                </a:solidFill>
                <a:latin typeface="Arial" pitchFamily="34" charset="0" panose="020B0604020202020204"/>
                <a:ea typeface="Arial" pitchFamily="34" charset="0" panose="020B0604020202020204"/>
              </a:rPr>
              <a:t> </a:t>
            </a:r>
            <a:r>
              <a:rPr lang="zh-CN" altLang="en-US" sz="1600" b="1" dirty="0">
                <a:solidFill>
                  <a:srgbClr val="444653"/>
                </a:solidFill>
                <a:latin typeface="Arial" pitchFamily="34" charset="0" panose="020B0604020202020204"/>
                <a:ea typeface="Arial" pitchFamily="34" charset="0" panose="020B0604020202020204"/>
              </a:rPr>
              <a:t>Этот эффект используется в оптических волокнах для</a:t>
            </a:r>
          </a:p>
          <a:p>
            <a:pPr algn="l"/>
            <a:r>
              <a:rPr lang="zh-CN" altLang="en-US" sz="1600" b="1" dirty="0">
                <a:solidFill>
                  <a:srgbClr val="444653"/>
                </a:solidFill>
                <a:latin typeface="Arial" pitchFamily="34" charset="0" panose="020B0604020202020204"/>
                <a:ea typeface="Arial" pitchFamily="34" charset="0" panose="020B0604020202020204"/>
              </a:rPr>
              <a:t>ограничения света в сердцевине. </a:t>
            </a:r>
          </a:p>
          <a:p>
            <a:pPr algn="l"/>
            <a:r>
              <a:rPr lang="ru-RU" altLang="en-US" sz="1600" b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 panose="020B0604020202020204"/>
                <a:cs typeface="Arial" pitchFamily="34" charset="0" panose="020B0604020202020204"/>
                <a:sym typeface="+mn-ea"/>
              </a:rPr>
              <a:t>Данное явление описывается через закон Снеллиуса</a:t>
            </a:r>
            <a:r>
              <a:rPr lang="en-US" altLang="ru-RU" sz="1600" b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 panose="020B0604020202020204"/>
                <a:cs typeface="Arial" pitchFamily="34" charset="0" panose="020B0604020202020204"/>
                <a:sym typeface="+mn-ea"/>
              </a:rPr>
              <a:t>.</a:t>
            </a:r>
          </a:p>
          <a:p>
            <a:pPr algn="l"/>
            <a:endParaRPr lang="en-US" altLang="ru-RU" sz="1600" b="1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 panose="020B0604020202020204"/>
              <a:cs typeface="Arial" pitchFamily="34" charset="0" panose="020B0604020202020204"/>
              <a:sym typeface="+mn-ea"/>
            </a:endParaRPr>
          </a:p>
          <a:p>
            <a:pPr algn="l"/>
            <a:r>
              <a:rPr lang="ru-RU" altLang="en-US" sz="1600" b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 panose="020B0604020202020204"/>
                <a:cs typeface="Arial" pitchFamily="34" charset="0" panose="020B0604020202020204"/>
              </a:rPr>
              <a:t>Угол θ</a:t>
            </a:r>
            <a:r>
              <a:rPr lang="en-US" altLang="ru-RU" sz="1600" b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 panose="020B0604020202020204"/>
                <a:cs typeface="Arial" pitchFamily="34" charset="0" panose="020B0604020202020204"/>
              </a:rPr>
              <a:t>c </a:t>
            </a:r>
            <a:r>
              <a:rPr lang="ru-RU" altLang="en-US" sz="1600" b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 panose="020B0604020202020204"/>
                <a:cs typeface="Arial" pitchFamily="34" charset="0" panose="020B0604020202020204"/>
              </a:rPr>
              <a:t>представляет собой наименьший угол падения, при котором наблюдается полное внутреннее отражение. Его называют предельным или критическим углом. Используется также наименование «угол полного отражения»</a:t>
            </a:r>
          </a:p>
          <a:p>
            <a:pPr algn="l"/>
            <a:endParaRPr lang="ru-RU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 panose="020B0604020202020204"/>
              <a:ea typeface="Arial" pitchFamily="34" charset="0" panose="020B0604020202020204"/>
              <a:cs typeface="Arial" pitchFamily="34" charset="0" panose="020B0604020202020204"/>
            </a:endParaRPr>
          </a:p>
        </p:txBody>
      </p:sp>
      <p:sp>
        <p:nvSpPr>
          <p:cNvPr id="10265" name="矩形 25"/>
          <p:cNvSpPr/>
          <p:nvPr/>
        </p:nvSpPr>
        <p:spPr>
          <a:xfrm>
            <a:off x="9121140" y="5870575"/>
            <a:ext cx="2914650" cy="73723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ru-RU" altLang="en-US" sz="1400" dirty="0">
                <a:solidFill>
                  <a:srgbClr val="444653"/>
                </a:solidFill>
                <a:latin typeface="Arial" pitchFamily="34" charset="0" panose="020B0604020202020204"/>
                <a:ea typeface="Arial" pitchFamily="34" charset="0" panose="020B0604020202020204"/>
              </a:rPr>
              <a:t>А этот потрясающий человек впервые явление </a:t>
            </a:r>
            <a:r>
              <a:rPr lang="en-US" altLang="en-US" sz="1400" dirty="0">
                <a:solidFill>
                  <a:srgbClr val="444653"/>
                </a:solidFill>
                <a:latin typeface="Arial" pitchFamily="34" charset="0" panose="020B0604020202020204"/>
                <a:ea typeface="Arial" pitchFamily="34" charset="0" panose="020B0604020202020204"/>
              </a:rPr>
              <a:t>“</a:t>
            </a:r>
            <a:r>
              <a:rPr lang="ru-RU" altLang="en-US" sz="1400" dirty="0">
                <a:solidFill>
                  <a:srgbClr val="444653"/>
                </a:solidFill>
                <a:latin typeface="Arial" pitchFamily="34" charset="0" panose="020B0604020202020204"/>
                <a:ea typeface="Arial" pitchFamily="34" charset="0" panose="020B0604020202020204"/>
              </a:rPr>
              <a:t>полного внутренного отражения</a:t>
            </a:r>
            <a:r>
              <a:rPr lang="en-US" altLang="en-US" sz="1400" dirty="0">
                <a:solidFill>
                  <a:srgbClr val="444653"/>
                </a:solidFill>
                <a:latin typeface="Arial" pitchFamily="34" charset="0" panose="020B0604020202020204"/>
                <a:ea typeface="Arial" pitchFamily="34" charset="0" panose="020B0604020202020204"/>
              </a:rPr>
              <a:t>”</a:t>
            </a:r>
          </a:p>
        </p:txBody>
      </p:sp>
      <p:sp>
        <p:nvSpPr>
          <p:cNvPr id="8201" name="文本框 40"/>
          <p:cNvSpPr txBox="1"/>
          <p:nvPr/>
        </p:nvSpPr>
        <p:spPr>
          <a:xfrm>
            <a:off x="1526223" y="1242060"/>
            <a:ext cx="6401435" cy="58356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algn="l"/>
            <a:r>
              <a:rPr lang="ru-RU" altLang="zh-CN" sz="3200" b="1" dirty="0">
                <a:solidFill>
                  <a:srgbClr val="444653"/>
                </a:solidFill>
                <a:latin typeface="Arial" pitchFamily="34" charset="0" panose="020B0604020202020204"/>
                <a:ea typeface="Arial" pitchFamily="34" charset="0" panose="020B0604020202020204"/>
              </a:rPr>
              <a:t>Полное внутреннее отражение</a:t>
            </a:r>
          </a:p>
        </p:txBody>
      </p:sp>
      <p:sp>
        <p:nvSpPr>
          <p:cNvPr id="10" name="Овальная выноска 9"/>
          <p:cNvSpPr/>
          <p:nvPr/>
        </p:nvSpPr>
        <p:spPr>
          <a:xfrm>
            <a:off x="7239635" y="4655820"/>
            <a:ext cx="1505585" cy="993140"/>
          </a:xfrm>
          <a:prstGeom prst="wedgeEllipseCallout">
            <a:avLst>
              <a:gd name="adj1" fmla="val -62812"/>
              <a:gd name="adj2" fmla="val 28900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altLang="en-US"/>
          </a:p>
        </p:txBody>
      </p:sp>
      <p:sp>
        <p:nvSpPr>
          <p:cNvPr id="11" name="Текстовое поле 10"/>
          <p:cNvSpPr txBox="1"/>
          <p:nvPr/>
        </p:nvSpPr>
        <p:spPr>
          <a:xfrm>
            <a:off x="7441565" y="4820920"/>
            <a:ext cx="12884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altLang="en-US"/>
              <a:t>Какой он клёвый!</a:t>
            </a:r>
          </a:p>
        </p:txBody>
      </p:sp>
      <p:pic>
        <p:nvPicPr>
          <p:cNvPr id="5" name="Изображение 4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8890000" y="1530350"/>
            <a:ext cx="2760345" cy="3935730"/>
          </a:xfrm>
          <a:prstGeom prst="rect">
            <a:avLst/>
          </a:prstGeom>
        </p:spPr>
      </p:pic>
      <p:pic>
        <p:nvPicPr>
          <p:cNvPr id="6" name="Изображение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381000" y="4569460"/>
            <a:ext cx="3845560" cy="2138680"/>
          </a:xfrm>
          <a:prstGeom prst="rect">
            <a:avLst/>
          </a:prstGeom>
        </p:spPr>
      </p:pic>
      <p:pic>
        <p:nvPicPr>
          <p:cNvPr id="12" name="Изображение 11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6096001" y="2845435"/>
            <a:ext cx="2055627" cy="738602"/>
          </a:xfrm>
          <a:prstGeom prst="rect">
            <a:avLst/>
          </a:prstGeom>
        </p:spPr>
      </p:pic>
      <p:pic>
        <p:nvPicPr>
          <p:cNvPr id="15" name="Изображение 14" descr="604fb6dfa9f7a326c18d90c1dc83d026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 flipH="1">
            <a:off x="4224655" y="4298950"/>
            <a:ext cx="2840990" cy="284099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椭圆 8"/>
          <p:cNvSpPr/>
          <p:nvPr/>
        </p:nvSpPr>
        <p:spPr>
          <a:xfrm>
            <a:off x="10369550" y="3062288"/>
            <a:ext cx="512763" cy="51276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  <a:buNone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434" name="文本框 5"/>
          <p:cNvSpPr txBox="1"/>
          <p:nvPr/>
        </p:nvSpPr>
        <p:spPr>
          <a:xfrm>
            <a:off x="6727825" y="3103563"/>
            <a:ext cx="5358765" cy="70675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ru-RU" altLang="zh-CN" sz="4000" b="1" dirty="0">
                <a:solidFill>
                  <a:srgbClr val="303231"/>
                </a:solidFill>
                <a:latin typeface="Arial" pitchFamily="34" charset="0" panose="020B0604020202020204"/>
                <a:ea typeface="Arial" pitchFamily="34" charset="0" panose="020B0604020202020204"/>
              </a:rPr>
              <a:t>Это твоя часть Дань</a:t>
            </a:r>
          </a:p>
        </p:txBody>
      </p:sp>
      <p:sp>
        <p:nvSpPr>
          <p:cNvPr id="18435" name="文本框 55"/>
          <p:cNvSpPr/>
          <p:nvPr/>
        </p:nvSpPr>
        <p:spPr>
          <a:xfrm>
            <a:off x="7296150" y="4057650"/>
            <a:ext cx="4419127" cy="555152"/>
          </a:xfrm>
          <a:prstGeom prst="roundRect">
            <a:avLst>
              <a:gd name="adj" fmla="val 16667"/>
            </a:avLst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ru-RU" altLang="zh-CN" sz="1400" dirty="0">
                <a:solidFill>
                  <a:srgbClr val="444653"/>
                </a:solidFill>
                <a:latin typeface="Arial" pitchFamily="34" charset="0" panose="020B0604020202020204"/>
                <a:ea typeface="Arial" pitchFamily="34" charset="0" panose="020B0604020202020204"/>
              </a:rPr>
              <a:t>Последний слайд спасиб за внимание оставь плиз</a:t>
            </a:r>
          </a:p>
          <a:p>
            <a:endParaRPr lang="ru-RU" altLang="zh-CN" sz="1400" dirty="0">
              <a:solidFill>
                <a:srgbClr val="444653"/>
              </a:solidFill>
              <a:latin typeface="Arial" pitchFamily="34" charset="0" panose="020B0604020202020204"/>
              <a:ea typeface="Arial" pitchFamily="34" charset="0" panose="020B0604020202020204"/>
            </a:endParaRPr>
          </a:p>
        </p:txBody>
      </p:sp>
      <p:grpSp>
        <p:nvGrpSpPr>
          <p:cNvPr id="18439" name="组合 68"/>
          <p:cNvGrpSpPr/>
          <p:nvPr/>
        </p:nvGrpSpPr>
        <p:grpSpPr>
          <a:xfrm flipV="1">
            <a:off x="7037388" y="4102100"/>
            <a:ext cx="258762" cy="255588"/>
            <a:chOff x="2768602" y="1574800"/>
            <a:chExt cx="1860978" cy="1854894"/>
          </a:xfrm>
        </p:grpSpPr>
        <p:sp>
          <p:nvSpPr>
            <p:cNvPr id="70" name="菱形 69"/>
            <p:cNvSpPr/>
            <p:nvPr/>
          </p:nvSpPr>
          <p:spPr>
            <a:xfrm>
              <a:off x="3293787" y="1574800"/>
              <a:ext cx="822029" cy="829516"/>
            </a:xfrm>
            <a:prstGeom prst="diamond">
              <a:avLst/>
            </a:prstGeom>
            <a:solidFill>
              <a:srgbClr val="0099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100000"/>
                <a:buFontTx/>
                <a:buNone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1" name="菱形 70"/>
            <p:cNvSpPr/>
            <p:nvPr/>
          </p:nvSpPr>
          <p:spPr>
            <a:xfrm>
              <a:off x="3807551" y="2093251"/>
              <a:ext cx="822029" cy="817992"/>
            </a:xfrm>
            <a:prstGeom prst="diamond">
              <a:avLst/>
            </a:prstGeom>
            <a:solidFill>
              <a:srgbClr val="0099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100000"/>
                <a:buFontTx/>
                <a:buNone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2" name="菱形 71"/>
            <p:cNvSpPr/>
            <p:nvPr/>
          </p:nvSpPr>
          <p:spPr>
            <a:xfrm>
              <a:off x="2768602" y="2116293"/>
              <a:ext cx="822029" cy="817992"/>
            </a:xfrm>
            <a:prstGeom prst="diamond">
              <a:avLst/>
            </a:prstGeom>
            <a:solidFill>
              <a:srgbClr val="0099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100000"/>
                <a:buFontTx/>
                <a:buNone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3" name="菱形 72"/>
            <p:cNvSpPr/>
            <p:nvPr/>
          </p:nvSpPr>
          <p:spPr>
            <a:xfrm>
              <a:off x="3293787" y="2600178"/>
              <a:ext cx="822029" cy="829516"/>
            </a:xfrm>
            <a:prstGeom prst="diamond">
              <a:avLst/>
            </a:prstGeom>
            <a:solidFill>
              <a:srgbClr val="3032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100000"/>
                <a:buFontTx/>
                <a:buNone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18459" name="组合 88"/>
          <p:cNvGrpSpPr/>
          <p:nvPr/>
        </p:nvGrpSpPr>
        <p:grpSpPr>
          <a:xfrm>
            <a:off x="0" y="0"/>
            <a:ext cx="3521075" cy="6858000"/>
            <a:chOff x="0" y="0"/>
            <a:chExt cx="5562600" cy="6858000"/>
          </a:xfrm>
        </p:grpSpPr>
        <p:sp>
          <p:nvSpPr>
            <p:cNvPr id="90" name="矩形 1"/>
            <p:cNvSpPr/>
            <p:nvPr/>
          </p:nvSpPr>
          <p:spPr>
            <a:xfrm>
              <a:off x="152985" y="0"/>
              <a:ext cx="5409615" cy="6858000"/>
            </a:xfrm>
            <a:custGeom>
              <a:avLst/>
              <a:rect l="l" t="t" r="r" b="b"/>
              <a:pathLst>
                <a:path w="5410200" h="6858000">
                  <a:moveTo>
                    <a:pt x="0" y="0"/>
                  </a:moveTo>
                  <a:lnTo>
                    <a:pt x="5410200" y="0"/>
                  </a:lnTo>
                  <a:lnTo>
                    <a:pt x="4445000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B8C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100000"/>
                <a:buFontTx/>
                <a:buNone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1" name="矩形 1"/>
            <p:cNvSpPr/>
            <p:nvPr/>
          </p:nvSpPr>
          <p:spPr>
            <a:xfrm>
              <a:off x="0" y="0"/>
              <a:ext cx="5409617" cy="6858000"/>
            </a:xfrm>
            <a:custGeom>
              <a:avLst/>
              <a:rect l="l" t="t" r="r" b="b"/>
              <a:pathLst>
                <a:path w="5410200" h="6858000">
                  <a:moveTo>
                    <a:pt x="0" y="0"/>
                  </a:moveTo>
                  <a:lnTo>
                    <a:pt x="5410200" y="0"/>
                  </a:lnTo>
                  <a:lnTo>
                    <a:pt x="4445000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032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100000"/>
                <a:buFontTx/>
                <a:buNone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11" name="矩形 10"/>
          <p:cNvSpPr/>
          <p:nvPr/>
        </p:nvSpPr>
        <p:spPr>
          <a:xfrm>
            <a:off x="5681663" y="3097213"/>
            <a:ext cx="957263" cy="957263"/>
          </a:xfrm>
          <a:prstGeom prst="rect">
            <a:avLst/>
          </a:prstGeom>
          <a:solidFill>
            <a:srgbClr val="0099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  <a:buNone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463" name="矩形 9"/>
          <p:cNvSpPr/>
          <p:nvPr/>
        </p:nvSpPr>
        <p:spPr>
          <a:xfrm>
            <a:off x="5635625" y="3125788"/>
            <a:ext cx="1193800" cy="830262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sz="4800" dirty="0">
                <a:solidFill>
                  <a:schemeClr val="bg1"/>
                </a:solidFill>
                <a:latin typeface="Arial" pitchFamily="34" charset="0" panose="020B0604020202020204"/>
                <a:ea typeface="SimSun" pitchFamily="2" charset="-122" panose="02010600030101010101"/>
                <a:cs typeface="Arial" pitchFamily="34" charset="0" panose="020B0604020202020204"/>
              </a:rPr>
              <a:t>02</a:t>
            </a:r>
            <a:endParaRPr lang="en-US" altLang="zh-CN" sz="4800" dirty="0">
              <a:solidFill>
                <a:schemeClr val="bg1"/>
              </a:solidFill>
              <a:latin typeface="Arial" pitchFamily="34" charset="0" panose="020B0604020202020204"/>
              <a:ea typeface="Arial" pitchFamily="34" charset="0" panose="020B0604020202020204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Изображение 2" descr="5767f0d9c8c1706fecff95a2c2b944a3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105" name="文本框 11"/>
          <p:cNvSpPr txBox="1"/>
          <p:nvPr/>
        </p:nvSpPr>
        <p:spPr>
          <a:xfrm>
            <a:off x="3002918" y="275763"/>
            <a:ext cx="6806565" cy="2608580"/>
          </a:xfrm>
          <a:prstGeom prst="rect">
            <a:avLst/>
          </a:prstGeom>
          <a:solidFill>
            <a:schemeClr val="bg1">
              <a:alpha val="76000"/>
            </a:schemeClr>
          </a:solidFill>
          <a:ln w="9525">
            <a:noFill/>
          </a:ln>
          <a:effectLst>
            <a:softEdge rad="1270000"/>
          </a:effectLst>
        </p:spPr>
        <p:txBody>
          <a:bodyPr anchor="t">
            <a:prstTxWarp prst="textDeflateBottom">
              <a:avLst/>
            </a:prstTxWarp>
            <a:noAutofit/>
          </a:bodyPr>
          <a:lstStyle/>
          <a:p>
            <a:pPr algn="ctr"/>
            <a:r>
              <a:rPr lang="ru-RU" altLang="en-US" sz="5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 panose="020B0604020202020204"/>
                <a:ea typeface="Arial" pitchFamily="34" charset="0" panose="020B0604020202020204"/>
              </a:rPr>
              <a:t>Спасибо за внимание!</a:t>
            </a:r>
          </a:p>
        </p:txBody>
      </p:sp>
      <p:sp>
        <p:nvSpPr>
          <p:cNvPr id="4" name="等腰三角形 3"/>
          <p:cNvSpPr/>
          <p:nvPr/>
        </p:nvSpPr>
        <p:spPr>
          <a:xfrm rot="13733244">
            <a:off x="10620058" y="2420620"/>
            <a:ext cx="225425" cy="247650"/>
          </a:xfrm>
          <a:custGeom>
            <a:avLst/>
            <a:rect l="l" t="t" r="r" b="b"/>
            <a:pathLst>
              <a:path w="225287" h="247152">
                <a:moveTo>
                  <a:pt x="0" y="247152"/>
                </a:moveTo>
                <a:lnTo>
                  <a:pt x="112294" y="0"/>
                </a:lnTo>
                <a:lnTo>
                  <a:pt x="225287" y="247152"/>
                </a:lnTo>
                <a:lnTo>
                  <a:pt x="0" y="247152"/>
                </a:lnTo>
                <a:close/>
              </a:path>
            </a:pathLst>
          </a:custGeom>
          <a:solidFill>
            <a:srgbClr val="0099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  <a:buNone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Arial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Arial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Arial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Arial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Arial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Arial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Arial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Arial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1807</Words>
  <Application>WPS Presentation</Application>
  <PresentationFormat/>
  <Paragraphs>66</Paragraphs>
  <Slides>7</Slides>
  <Notes>22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7</vt:i4>
      </vt:variant>
    </vt:vector>
  </HeadingPairs>
  <TitlesOfParts>
    <vt:vector size="17" baseType="lpstr">
      <vt:lpstr>Arial</vt:lpstr>
      <vt:lpstr>SimSun</vt:lpstr>
      <vt:lpstr>Wingdings</vt:lpstr>
      <vt:lpstr>Calibri</vt:lpstr>
      <vt:lpstr>Calibri Light</vt:lpstr>
      <vt:lpstr>Microsoft YaHei</vt:lpstr>
      <vt:lpstr>Arial Unicode MS</vt:lpstr>
      <vt:lpstr>Calibri</vt:lpstr>
      <vt:lpstr>Office 主题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ZhuLong</dc:creator>
  <cp:lastModifiedBy>Яна Никитенко</cp:lastModifiedBy>
  <cp:revision>68</cp:revision>
  <dcterms:created xsi:type="dcterms:W3CDTF">2016-01-14T11:41:00Z</dcterms:created>
  <dcterms:modified xsi:type="dcterms:W3CDTF">2024-12-15T14:11:11Z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1049-12.2.0.18639</vt:lpwstr>
  </property>
  <property fmtid="{D5CDD505-2E9C-101B-9397-08002B2CF9AE}" pid="3" name="ICV">
    <vt:lpwstr>D3AA26B90C3A41B38A70352855706008_13</vt:lpwstr>
  </property>
</Properties>
</file>