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основы работы однослойного </a:t>
            </a:r>
            <a:r>
              <a:rPr lang="ru-RU" dirty="0" err="1"/>
              <a:t>перцептрона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Подготовил </a:t>
            </a:r>
            <a:r>
              <a:rPr lang="ru-RU" dirty="0" err="1" smtClean="0"/>
              <a:t>вербицкий</a:t>
            </a:r>
            <a:r>
              <a:rPr lang="ru-RU" dirty="0"/>
              <a:t> </a:t>
            </a:r>
            <a:r>
              <a:rPr lang="ru-RU" dirty="0" err="1" smtClean="0"/>
              <a:t>данила</a:t>
            </a:r>
            <a:r>
              <a:rPr lang="ru-RU" dirty="0" smtClean="0"/>
              <a:t> </a:t>
            </a:r>
            <a:r>
              <a:rPr lang="ru-RU" dirty="0" err="1" smtClean="0"/>
              <a:t>алексеевич</a:t>
            </a:r>
            <a:r>
              <a:rPr lang="ru-RU" dirty="0" smtClean="0"/>
              <a:t> 35.2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9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3" y="698546"/>
            <a:ext cx="10192566" cy="57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8015" cy="1219328"/>
          </a:xfrm>
        </p:spPr>
        <p:txBody>
          <a:bodyPr/>
          <a:lstStyle/>
          <a:p>
            <a:r>
              <a:rPr lang="ru-RU" dirty="0" smtClean="0"/>
              <a:t>Формализация нейронной модели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1672046"/>
            <a:ext cx="11148417" cy="44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8015" cy="1219328"/>
          </a:xfrm>
        </p:spPr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1026" name="Picture 2" descr="Функции активации, критерии качества работы Н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8" y="1969543"/>
            <a:ext cx="11349177" cy="39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8015" cy="1219328"/>
          </a:xfrm>
        </p:spPr>
        <p:txBody>
          <a:bodyPr/>
          <a:lstStyle/>
          <a:p>
            <a:r>
              <a:rPr lang="ru-RU" dirty="0" smtClean="0"/>
              <a:t>Функция активации и их свойства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6" y="1813422"/>
            <a:ext cx="11581706" cy="45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8015" cy="1219328"/>
          </a:xfrm>
        </p:spPr>
        <p:txBody>
          <a:bodyPr/>
          <a:lstStyle/>
          <a:p>
            <a:r>
              <a:rPr lang="ru-RU" dirty="0" smtClean="0"/>
              <a:t>Алгоритмы обучения </a:t>
            </a:r>
            <a:r>
              <a:rPr lang="ru-RU" dirty="0" err="1" smtClean="0"/>
              <a:t>перцептрона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51" y="1503453"/>
            <a:ext cx="4629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8015" cy="1219328"/>
          </a:xfrm>
        </p:spPr>
        <p:txBody>
          <a:bodyPr/>
          <a:lstStyle/>
          <a:p>
            <a:r>
              <a:rPr lang="ru-RU" dirty="0" smtClean="0"/>
              <a:t>Градиентный спуск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5" y="1182324"/>
            <a:ext cx="9846945" cy="5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96358" cy="1228036"/>
          </a:xfrm>
        </p:spPr>
        <p:txBody>
          <a:bodyPr/>
          <a:lstStyle/>
          <a:p>
            <a:r>
              <a:rPr lang="ru-RU" dirty="0" smtClean="0"/>
              <a:t>Вычислительная сложность операций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9915"/>
            <a:ext cx="10952286" cy="43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28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Математические основы работы однослойного перцептрона</vt:lpstr>
      <vt:lpstr>Презентация PowerPoint</vt:lpstr>
      <vt:lpstr>Формализация нейронной модели</vt:lpstr>
      <vt:lpstr>Функции активации</vt:lpstr>
      <vt:lpstr>Функция активации и их свойства</vt:lpstr>
      <vt:lpstr>Алгоритмы обучения перцептрона</vt:lpstr>
      <vt:lpstr>Градиентный спуск</vt:lpstr>
      <vt:lpstr>Вычислительная сложность операций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основы работы однослойного перцептрона</dc:title>
  <dc:creator>User</dc:creator>
  <cp:lastModifiedBy>User</cp:lastModifiedBy>
  <cp:revision>6</cp:revision>
  <dcterms:created xsi:type="dcterms:W3CDTF">2025-02-18T19:09:42Z</dcterms:created>
  <dcterms:modified xsi:type="dcterms:W3CDTF">2025-02-19T05:49:58Z</dcterms:modified>
</cp:coreProperties>
</file>