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5"/>
  </p:notesMasterIdLst>
  <p:sldIdLst>
    <p:sldId id="257" r:id="rId2"/>
    <p:sldId id="259" r:id="rId3"/>
    <p:sldId id="269" r:id="rId4"/>
    <p:sldId id="270" r:id="rId5"/>
    <p:sldId id="273" r:id="rId6"/>
    <p:sldId id="274" r:id="rId7"/>
    <p:sldId id="275" r:id="rId8"/>
    <p:sldId id="268" r:id="rId9"/>
    <p:sldId id="276" r:id="rId10"/>
    <p:sldId id="277" r:id="rId11"/>
    <p:sldId id="278" r:id="rId12"/>
    <p:sldId id="267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dc2bf7d8f73baf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FDDE-2A44-4BBF-BABD-A10EA21DB4D8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B19BB-9A1A-4C24-B5DF-D8DCF741FB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98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8E4A-2E4A-413E-BEDC-5DE3A1C03C55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5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8810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4122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7088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2824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2137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5275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15E2-3E09-4D81-98E3-06E2C707847D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180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D78-A709-441A-AD0B-74A42DADFA45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61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EC04-A0F1-4824-8803-1818EA1A9513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10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07B-9FE6-409C-AB6E-2373B6C9CBC6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07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056B-C17E-4EF8-B1DE-1F77794A0394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91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F9D0-A99D-48BA-92BA-6371EC58B206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3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6291-298E-45C9-9B23-9FED23A7FFFC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75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753A-01D4-47E3-AE75-060371C49304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BC81-1B16-4178-9E4E-4D5861048861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6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D518-8C7D-4E78-B1AF-4199671CCC87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6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FAFFE0-DF88-43DD-8CBF-8A07A4BAAD23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3E25-F424-4E62-AB77-2CD20878E8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662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1671F49-5571-9492-1C4B-33A4F72A71C0}"/>
              </a:ext>
            </a:extLst>
          </p:cNvPr>
          <p:cNvSpPr txBox="1">
            <a:spLocks/>
          </p:cNvSpPr>
          <p:nvPr/>
        </p:nvSpPr>
        <p:spPr>
          <a:xfrm>
            <a:off x="1857712" y="569203"/>
            <a:ext cx="8507088" cy="130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РОССИЙСКОЙ ФЕДЕРАЦИИ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«КУБАНСКИЙ ГОСУДАРСТВЕННЫЙ УНИВЕРСИТЕТ»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КубГУ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93063-458C-368C-40A7-3B5979CFF959}"/>
              </a:ext>
            </a:extLst>
          </p:cNvPr>
          <p:cNvSpPr txBox="1"/>
          <p:nvPr/>
        </p:nvSpPr>
        <p:spPr>
          <a:xfrm>
            <a:off x="1857712" y="3271005"/>
            <a:ext cx="8507088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ДАННЫХ ПОЛЬЗОВАТЕЛЕЙ ИЗ СОЦИАЛЬНОЙ СЕТИ ВКОНТАКТЕ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B2C76-9009-9558-E00B-1C90C3BC1EEF}"/>
              </a:ext>
            </a:extLst>
          </p:cNvPr>
          <p:cNvSpPr txBox="1"/>
          <p:nvPr/>
        </p:nvSpPr>
        <p:spPr>
          <a:xfrm>
            <a:off x="1857712" y="2247275"/>
            <a:ext cx="84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КУРСОВАЯ РАБОТА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7DC22-F9E3-CDFD-B3A4-6F8714F36D96}"/>
              </a:ext>
            </a:extLst>
          </p:cNvPr>
          <p:cNvSpPr txBox="1"/>
          <p:nvPr/>
        </p:nvSpPr>
        <p:spPr>
          <a:xfrm>
            <a:off x="571501" y="5088468"/>
            <a:ext cx="428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преп.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5D390-CF89-909B-6611-38578D65A027}"/>
              </a:ext>
            </a:extLst>
          </p:cNvPr>
          <p:cNvSpPr txBox="1"/>
          <p:nvPr/>
        </p:nvSpPr>
        <p:spPr>
          <a:xfrm>
            <a:off x="8382000" y="5088467"/>
            <a:ext cx="323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kern="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Д.А. Вербицкий</a:t>
            </a:r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А.А. Михайличенко</a:t>
            </a:r>
          </a:p>
        </p:txBody>
      </p:sp>
    </p:spTree>
    <p:extLst>
      <p:ext uri="{BB962C8B-B14F-4D97-AF65-F5344CB8AC3E}">
        <p14:creationId xmlns:p14="http://schemas.microsoft.com/office/powerpoint/2010/main" val="42679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B919-DE1E-4C1D-A147-B825BE32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250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Группировка пользователей по числу подписчиков и активности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CCAD02-D324-4E74-BBB2-F96D3E7B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10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15702" y="1681941"/>
            <a:ext cx="8936837" cy="48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B919-DE1E-4C1D-A147-B825BE32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10" y="814024"/>
            <a:ext cx="10515600" cy="925020"/>
          </a:xfrm>
        </p:spPr>
        <p:txBody>
          <a:bodyPr>
            <a:normAutofit fontScale="90000"/>
          </a:bodyPr>
          <a:lstStyle/>
          <a:p>
            <a:r>
              <a:rPr lang="ru-RU" dirty="0"/>
              <a:t>Группировка пользователей по городам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CCAD02-D324-4E74-BBB2-F96D3E7B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11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81715" y="1578061"/>
            <a:ext cx="8946140" cy="49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8217D-050D-4C6C-AC36-3B7141D1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86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в курсовой работе: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E0BEE-61E6-4297-A96C-FA07970D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870"/>
            <a:ext cx="10515600" cy="300616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специализированные методы для извлечения данных пользователей из социальных сетей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для извлечения данных с учетом требований безопасности и ограничений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программа,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анализирует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визуализирует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через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A4614B-5B42-4A8F-8635-DF83C004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5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2817A-3C99-4ECA-8A31-407B52EA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16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534CB7-8CDC-4D70-8FDF-5C389839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9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C646A-788F-4874-840A-A52EEC59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CCF5B-391A-441A-A96A-78AD5DA5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курсовой работы состоит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программы, способной извлекать информацию о пользователях из социальной сети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Вконтакте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строить различные группы на их основе.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необходимо решить следующие задачи: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специализированные методы для извлечения данных пользователей из социальных сетей;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Доработать алгоритм для извлечения данных с учетом требований безопасности и ограничений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программу, которая будет анализировать и визуализировать полученные через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742D18-EF0F-2CCA-3B72-38030B27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F85B-4928-4330-BA98-C984623441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6B868-EB8B-4CBB-8E09-333A8B8C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Классификация данных пользователей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267428-7964-49DB-B7AC-B43C596C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Личные данные</a:t>
            </a:r>
            <a:endParaRPr lang="ru-RU" dirty="0"/>
          </a:p>
          <a:p>
            <a:r>
              <a:rPr lang="ru-RU" dirty="0" smtClean="0"/>
              <a:t>Социальные данные</a:t>
            </a:r>
            <a:endParaRPr lang="ru-RU" dirty="0"/>
          </a:p>
          <a:p>
            <a:r>
              <a:rPr lang="ru-RU" dirty="0" smtClean="0"/>
              <a:t>Контентные данные</a:t>
            </a:r>
            <a:endParaRPr lang="ru-RU" dirty="0"/>
          </a:p>
          <a:p>
            <a:r>
              <a:rPr lang="ru-RU" dirty="0" smtClean="0"/>
              <a:t>Поведенческие данные</a:t>
            </a:r>
          </a:p>
          <a:p>
            <a:r>
              <a:rPr lang="ru-RU" dirty="0" smtClean="0"/>
              <a:t>Демографические данные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CD10EE-1905-42A2-9A73-859CCA62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48271-E296-49CB-A2C6-05FCC5DF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Применение классификации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959A8-04D1-407E-A543-9B86C670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Маркетинговые цели</a:t>
            </a:r>
            <a:endParaRPr lang="ru-RU" dirty="0"/>
          </a:p>
          <a:p>
            <a:r>
              <a:rPr lang="ru-RU" dirty="0" smtClean="0"/>
              <a:t>Создание поведенческих моделей для прогнозирования активности пользователей</a:t>
            </a:r>
            <a:endParaRPr lang="ru-RU" dirty="0"/>
          </a:p>
          <a:p>
            <a:r>
              <a:rPr lang="ru-RU" dirty="0" smtClean="0"/>
              <a:t>Социологические и демографические исследования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0FB554-F562-4737-838B-EC4AE51C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3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48271-E296-49CB-A2C6-05FCC5DF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Общие характеристики </a:t>
            </a:r>
            <a:r>
              <a:rPr lang="en-US" dirty="0" smtClean="0"/>
              <a:t>API VK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959A8-04D1-407E-A543-9B86C670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Является </a:t>
            </a:r>
            <a:r>
              <a:rPr lang="en-US" dirty="0" smtClean="0"/>
              <a:t>RESTful</a:t>
            </a:r>
            <a:r>
              <a:rPr lang="ru-RU" dirty="0" smtClean="0"/>
              <a:t>(взаимодействие с помощью </a:t>
            </a:r>
            <a:r>
              <a:rPr lang="en-US" dirty="0" smtClean="0"/>
              <a:t>HTTP-</a:t>
            </a:r>
            <a:r>
              <a:rPr lang="ru-RU" dirty="0" smtClean="0"/>
              <a:t>запросов)</a:t>
            </a:r>
            <a:endParaRPr lang="ru-RU" dirty="0"/>
          </a:p>
          <a:p>
            <a:r>
              <a:rPr lang="ru-RU" dirty="0" smtClean="0"/>
              <a:t>Для доступа к данным требуется </a:t>
            </a:r>
            <a:r>
              <a:rPr lang="ru-RU" dirty="0" err="1" smtClean="0"/>
              <a:t>токен</a:t>
            </a:r>
            <a:r>
              <a:rPr lang="ru-RU" dirty="0" smtClean="0"/>
              <a:t> доступа</a:t>
            </a:r>
            <a:endParaRPr lang="ru-RU" dirty="0"/>
          </a:p>
          <a:p>
            <a:r>
              <a:rPr lang="ru-RU" dirty="0" smtClean="0"/>
              <a:t>Поддерживает несколько версий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0FB554-F562-4737-838B-EC4AE51C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4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48271-E296-49CB-A2C6-05FCC5DF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Разделение прав доступа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959A8-04D1-407E-A543-9B86C670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Друзья</a:t>
            </a:r>
          </a:p>
          <a:p>
            <a:r>
              <a:rPr lang="ru-RU" dirty="0" smtClean="0"/>
              <a:t>Фото</a:t>
            </a:r>
          </a:p>
          <a:p>
            <a:r>
              <a:rPr lang="ru-RU" dirty="0" smtClean="0"/>
              <a:t>Аудио</a:t>
            </a:r>
          </a:p>
          <a:p>
            <a:r>
              <a:rPr lang="ru-RU" dirty="0" smtClean="0"/>
              <a:t>Видео</a:t>
            </a:r>
          </a:p>
          <a:p>
            <a:r>
              <a:rPr lang="ru-RU" dirty="0" smtClean="0"/>
              <a:t>Истории</a:t>
            </a:r>
          </a:p>
          <a:p>
            <a:r>
              <a:rPr lang="ru-RU" dirty="0" smtClean="0"/>
              <a:t>Стена</a:t>
            </a:r>
          </a:p>
          <a:p>
            <a:r>
              <a:rPr lang="ru-RU" dirty="0" smtClean="0"/>
              <a:t>Сообщества</a:t>
            </a:r>
          </a:p>
          <a:p>
            <a:r>
              <a:rPr lang="ru-RU" dirty="0" smtClean="0"/>
              <a:t>И другие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0FB554-F562-4737-838B-EC4AE51C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5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B919-DE1E-4C1D-A147-B825BE32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2502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для работы 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 Базой Данных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CCAD02-D324-4E74-BBB2-F96D3E7B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32" y="1567007"/>
            <a:ext cx="5282335" cy="50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B919-DE1E-4C1D-A147-B825BE32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250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CCAD02-D324-4E74-BBB2-F96D3E7B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8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45401" y="1787626"/>
            <a:ext cx="7501197" cy="44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B919-DE1E-4C1D-A147-B825BE32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250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Группировка </a:t>
            </a:r>
            <a:r>
              <a:rPr lang="ru-RU" dirty="0"/>
              <a:t>пользователей по числу подписчиков и </a:t>
            </a:r>
            <a:r>
              <a:rPr lang="ru-RU" dirty="0" smtClean="0"/>
              <a:t>возрасту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CCAD02-D324-4E74-BBB2-F96D3E7B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16086" y="1546571"/>
            <a:ext cx="9055553" cy="47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668</TotalTime>
  <Words>222</Words>
  <Application>Microsoft Office PowerPoint</Application>
  <PresentationFormat>Широкоэкранный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Ион</vt:lpstr>
      <vt:lpstr>Презентация PowerPoint</vt:lpstr>
      <vt:lpstr>Цели и задачи работы</vt:lpstr>
      <vt:lpstr>Классификация данных пользователей</vt:lpstr>
      <vt:lpstr>Применение классификации данных</vt:lpstr>
      <vt:lpstr>Общие характеристики API VK</vt:lpstr>
      <vt:lpstr>Разделение прав доступа</vt:lpstr>
      <vt:lpstr>Классы для работы с API и с Базой Данных </vt:lpstr>
      <vt:lpstr>ER-диаграмма базы данных </vt:lpstr>
      <vt:lpstr>Группировка пользователей по числу подписчиков и возрасту </vt:lpstr>
      <vt:lpstr>Группировка пользователей по числу подписчиков и активности</vt:lpstr>
      <vt:lpstr>Группировка пользователей по городам</vt:lpstr>
      <vt:lpstr>Итак, в курсовой работе: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44</cp:revision>
  <dcterms:created xsi:type="dcterms:W3CDTF">2024-12-08T11:28:53Z</dcterms:created>
  <dcterms:modified xsi:type="dcterms:W3CDTF">2025-05-20T08:14:37Z</dcterms:modified>
</cp:coreProperties>
</file>