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4630400" cy="8229600"/>
  <p:notesSz cx="8229600" cy="14630400"/>
  <p:embeddedFontLst>
    <p:embeddedFont>
      <p:font typeface="MuseoModerno Medium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18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Ансамбли машинного обучения: Повышение точности предсказаний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Ансамбли машинного обучения объединяют несколько моделей. Это улучшает точность и надежность предсказаний. Такой подход использует "коллективный разум". Он позволяет создавать более мощные и устойчивые системы.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003012"/>
            <a:ext cx="3280939" cy="492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b="1" dirty="0" smtClean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Вербицкий Данила 35.2</a:t>
            </a:r>
            <a:endParaRPr lang="en-US" sz="2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93075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Введение в ансамблевые методы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3734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Определение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Ансамблевое обучение - это объединение нескольких моделей.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43734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Основная идея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54078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Принцип "Wisdom of the Crowd" в машинном обучении.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437346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Преимущества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377249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Повышение производительности и устойчивости.</a:t>
            </a:r>
            <a:endParaRPr lang="en-US" sz="17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Базовые принципы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Снижение ошибок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Уменьшение дисперсии и смещения в моделях.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Комбинирование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Использование слабых моделей для создания сильной.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Стратегии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Bagging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Stacking</a:t>
            </a:r>
            <a:endParaRPr lang="en-US" sz="175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66367"/>
            <a:ext cx="4919305" cy="34968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Bagging (Bootstrap Aggregating)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Метод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Параллельное ансамблирование на случайных подвыборках.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9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Пример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98681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Алгоритм Random Forest как классический пример.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2" name="Text 8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Преимущества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Снижение переобучения и улучшение обобщения.</a:t>
            </a:r>
            <a:endParaRPr lang="en-US" sz="175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7357" y="595074"/>
            <a:ext cx="7629287" cy="2028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Boosting: Последовательное улучшение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7" y="2948464"/>
            <a:ext cx="1082040" cy="12983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3961" y="3164800"/>
            <a:ext cx="276379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Последовательность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63961" y="3632716"/>
            <a:ext cx="622268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Обучение моделей друг за другом.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57" y="4246840"/>
            <a:ext cx="1082040" cy="129837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3961" y="4463177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Фокус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63961" y="4931093"/>
            <a:ext cx="622268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Упор на сложные для классификации примеры.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357" y="5545217"/>
            <a:ext cx="1082040" cy="20907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63961" y="5761553"/>
            <a:ext cx="2705100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Алгоритмы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63961" y="6229469"/>
            <a:ext cx="622268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AdaBoost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2163961" y="6651427"/>
            <a:ext cx="622268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2163961" y="7073384"/>
            <a:ext cx="622268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XGBoost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6823"/>
            <a:ext cx="67317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Stacking: Метаобучение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3369231"/>
            <a:ext cx="3228022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66105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895261" y="3596045"/>
            <a:ext cx="18372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Мета-модель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725120" y="4190286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4233863"/>
            <a:ext cx="6456164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443853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7509272" y="4460677"/>
            <a:ext cx="27416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Модели 1-го уровня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93790" y="52969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Stacking - это многоуровневое комбинирование моделей. Используются модели первого уровня и мета-модель. Прогнозы передаются между моделями. Это повышает сложность и потенциал предсказаний.</a:t>
            </a:r>
            <a:endParaRPr lang="en-US" sz="175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308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Практические преимущества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98859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78238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Точность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272802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Повышение точности до 25%.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98859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782383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Устойчивость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5272802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Улучшенная устойчивость к шуму.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98859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78238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Риск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5272802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Снижение риска переобучения.</a:t>
            </a:r>
            <a:endParaRPr lang="en-US" sz="17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6940"/>
            <a:ext cx="61042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Заключение: Будущее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53353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Развитие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Развитие сложных техник ансамблирования.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37" y="353353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Интеграция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Интеграция с технологиями глубокого обучения.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23172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Потенциал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супер-адаптивных моделей.</a:t>
            </a:r>
            <a:endParaRPr lang="en-US" sz="17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507310" y="7430814"/>
            <a:ext cx="2123090" cy="71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229</Words>
  <Application>Microsoft Office PowerPoint</Application>
  <PresentationFormat>Произвольный</PresentationFormat>
  <Paragraphs>63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MuseoModerno Medium</vt:lpstr>
      <vt:lpstr>Source Sans Pro Bold</vt:lpstr>
      <vt:lpstr>Arial</vt:lpstr>
      <vt:lpstr>Calibri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2025-03-30T19:03:32Z</dcterms:created>
  <dcterms:modified xsi:type="dcterms:W3CDTF">2025-03-30T19:43:54Z</dcterms:modified>
</cp:coreProperties>
</file>