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notesMasterIdLst>
    <p:notesMasterId r:id="rId12"/>
  </p:notesMasterIdLst>
  <p:sldIdLst>
    <p:sldId id="257" r:id="rId2"/>
    <p:sldId id="259" r:id="rId3"/>
    <p:sldId id="269" r:id="rId4"/>
    <p:sldId id="270" r:id="rId5"/>
    <p:sldId id="273" r:id="rId6"/>
    <p:sldId id="274" r:id="rId7"/>
    <p:sldId id="275" r:id="rId8"/>
    <p:sldId id="268" r:id="rId9"/>
    <p:sldId id="267" r:id="rId10"/>
    <p:sldId id="272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 autoAdjust="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EFDDE-2A44-4BBF-BABD-A10EA21DB4D8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CB19BB-9A1A-4C24-B5DF-D8DCF741FB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986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C8E4A-2E4A-413E-BEDC-5DE3A1C03C55}" type="datetime1">
              <a:rPr lang="ru-RU" smtClean="0"/>
              <a:t>19.12.2024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857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FFE0-DF88-43DD-8CBF-8A07A4BAAD23}" type="datetime1">
              <a:rPr lang="ru-RU" smtClean="0"/>
              <a:t>19.12.2024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488108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FFE0-DF88-43DD-8CBF-8A07A4BAAD23}" type="datetime1">
              <a:rPr lang="ru-RU" smtClean="0"/>
              <a:t>19.12.2024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41221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FFE0-DF88-43DD-8CBF-8A07A4BAAD23}" type="datetime1">
              <a:rPr lang="ru-RU" smtClean="0"/>
              <a:t>19.12.2024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770880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FFE0-DF88-43DD-8CBF-8A07A4BAAD23}" type="datetime1">
              <a:rPr lang="ru-RU" smtClean="0"/>
              <a:t>19.12.2024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728243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FFE0-DF88-43DD-8CBF-8A07A4BAAD23}" type="datetime1">
              <a:rPr lang="ru-RU" smtClean="0"/>
              <a:t>19.12.2024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21379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FFE0-DF88-43DD-8CBF-8A07A4BAAD23}" type="datetime1">
              <a:rPr lang="ru-RU" smtClean="0"/>
              <a:t>19.12.2024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15275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E15E2-3E09-4D81-98E3-06E2C707847D}" type="datetime1">
              <a:rPr lang="ru-RU" smtClean="0"/>
              <a:t>19.12.2024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4180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7D78-A709-441A-AD0B-74A42DADFA45}" type="datetime1">
              <a:rPr lang="ru-RU" smtClean="0"/>
              <a:t>19.12.2024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617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EC04-A0F1-4824-8803-1818EA1A9513}" type="datetime1">
              <a:rPr lang="ru-RU" smtClean="0"/>
              <a:t>19.12.2024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107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8007B-9FE6-409C-AB6E-2373B6C9CBC6}" type="datetime1">
              <a:rPr lang="ru-RU" smtClean="0"/>
              <a:t>19.12.2024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507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056B-C17E-4EF8-B1DE-1F77794A0394}" type="datetime1">
              <a:rPr lang="ru-RU" smtClean="0"/>
              <a:t>19.12.2024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291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F9D0-A99D-48BA-92BA-6371EC58B206}" type="datetime1">
              <a:rPr lang="ru-RU" smtClean="0"/>
              <a:t>19.12.2024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398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6291-298E-45C9-9B23-9FED23A7FFFC}" type="datetime1">
              <a:rPr lang="ru-RU" smtClean="0"/>
              <a:t>19.12.2024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6752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753A-01D4-47E3-AE75-060371C49304}" type="datetime1">
              <a:rPr lang="ru-RU" smtClean="0"/>
              <a:t>19.12.2024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73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BC81-1B16-4178-9E4E-4D5861048861}" type="datetime1">
              <a:rPr lang="ru-RU" smtClean="0"/>
              <a:t>19.12.2024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67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1D518-8C7D-4E78-B1AF-4199671CCC87}" type="datetime1">
              <a:rPr lang="ru-RU" smtClean="0"/>
              <a:t>19.12.2024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9568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EFAFFE0-DF88-43DD-8CBF-8A07A4BAAD23}" type="datetime1">
              <a:rPr lang="ru-RU" smtClean="0"/>
              <a:t>19.12.2024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83E25-F424-4E62-AB77-2CD20878E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6624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1671F49-5571-9492-1C4B-33A4F72A71C0}"/>
              </a:ext>
            </a:extLst>
          </p:cNvPr>
          <p:cNvSpPr txBox="1">
            <a:spLocks/>
          </p:cNvSpPr>
          <p:nvPr/>
        </p:nvSpPr>
        <p:spPr>
          <a:xfrm>
            <a:off x="1857712" y="569203"/>
            <a:ext cx="8507088" cy="13006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НАУКИ И ВЫСШЕГО ОБРАЗОВАНИЯ РОССИЙСКОЙ ФЕДЕРАЦИИ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«КУБАНСКИЙ ГОСУДАРСТВЕННЫЙ УНИВЕРСИТЕТ»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(ФГБОУ ВО «</a:t>
            </a:r>
            <a:r>
              <a:rPr 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КубГУ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»)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C93063-458C-368C-40A7-3B5979CFF959}"/>
              </a:ext>
            </a:extLst>
          </p:cNvPr>
          <p:cNvSpPr txBox="1"/>
          <p:nvPr/>
        </p:nvSpPr>
        <p:spPr>
          <a:xfrm>
            <a:off x="1857712" y="3271005"/>
            <a:ext cx="8507088" cy="72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ru-RU" sz="18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ИЗВЛЕЧЕНИЕ И СТРУКТУРИРОВАНИЕ ДАННЫХ ПОЛЬЗОВАТЕЛЕЙ ИЗ СОЦИАЛЬНОЙ СЕТИ ВКОНТАКТЕ</a:t>
            </a:r>
            <a:endParaRPr lang="ru-R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4B2C76-9009-9558-E00B-1C90C3BC1EEF}"/>
              </a:ext>
            </a:extLst>
          </p:cNvPr>
          <p:cNvSpPr txBox="1"/>
          <p:nvPr/>
        </p:nvSpPr>
        <p:spPr>
          <a:xfrm>
            <a:off x="1857712" y="2247275"/>
            <a:ext cx="848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КУРСОВАЯ РАБОТА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7DC22-F9E3-CDFD-B3A4-6F8714F36D96}"/>
              </a:ext>
            </a:extLst>
          </p:cNvPr>
          <p:cNvSpPr txBox="1"/>
          <p:nvPr/>
        </p:nvSpPr>
        <p:spPr>
          <a:xfrm>
            <a:off x="571501" y="5088468"/>
            <a:ext cx="4282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Работу выполнил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ст. преп.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45D390-CF89-909B-6611-38578D65A027}"/>
              </a:ext>
            </a:extLst>
          </p:cNvPr>
          <p:cNvSpPr txBox="1"/>
          <p:nvPr/>
        </p:nvSpPr>
        <p:spPr>
          <a:xfrm>
            <a:off x="8382000" y="5088467"/>
            <a:ext cx="3238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800" kern="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Д.А. Вербицкий</a:t>
            </a:r>
            <a:endParaRPr lang="en-US" sz="1800" kern="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А.А. Михайличенко</a:t>
            </a:r>
          </a:p>
        </p:txBody>
      </p:sp>
    </p:spTree>
    <p:extLst>
      <p:ext uri="{BB962C8B-B14F-4D97-AF65-F5344CB8AC3E}">
        <p14:creationId xmlns:p14="http://schemas.microsoft.com/office/powerpoint/2010/main" val="426794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22817A-3C99-4ECA-8A31-407B52EA0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016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1534CB7-8CDC-4D70-8FDF-5C3898390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90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0C646A-788F-4874-840A-A52EEC593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264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9CCF5B-391A-441A-A96A-78AD5DA5B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8586"/>
            <a:ext cx="10515600" cy="505837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курсовой работы состоит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разработке программы, способной извлекать информацию о пользователях из социальной сети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ВКонтакте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структурировать их и сохранять в базе данных.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достижения поставленной необходимо решить следующие задачи:</a:t>
            </a:r>
          </a:p>
          <a:p>
            <a:pPr marL="0" indent="0" algn="just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	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алгоритм для извлечения данных с учетом требований безопасности и ограничений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	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и создать базу данных для хранения информации о пользователях;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	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программу, которая будет запрашивать данные через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обрабатывать ответы и сохранять информацию в базу данных.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742D18-EF0F-2CCA-3B72-38030B27F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F85B-4928-4330-BA98-C984623441A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46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6B868-EB8B-4CBB-8E09-333A8B8CF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Классификация данных пользователей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267428-7964-49DB-B7AC-B43C596CC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Личные данные</a:t>
            </a:r>
            <a:endParaRPr lang="ru-RU" dirty="0"/>
          </a:p>
          <a:p>
            <a:r>
              <a:rPr lang="ru-RU" dirty="0" smtClean="0"/>
              <a:t>Социальные данные</a:t>
            </a:r>
            <a:endParaRPr lang="ru-RU" dirty="0"/>
          </a:p>
          <a:p>
            <a:r>
              <a:rPr lang="ru-RU" dirty="0" smtClean="0"/>
              <a:t>Контентные данные</a:t>
            </a:r>
            <a:endParaRPr lang="ru-RU" dirty="0"/>
          </a:p>
          <a:p>
            <a:r>
              <a:rPr lang="ru-RU" dirty="0" smtClean="0"/>
              <a:t>Поведенческие данные</a:t>
            </a:r>
          </a:p>
          <a:p>
            <a:r>
              <a:rPr lang="ru-RU" dirty="0" smtClean="0"/>
              <a:t>Демографические данные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1CD10EE-1905-42A2-9A73-859CCA62B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387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248271-E296-49CB-A2C6-05FCC5DFD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Применение классификации данных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A959A8-04D1-407E-A543-9B86C6708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Маркетинговые цели</a:t>
            </a:r>
            <a:endParaRPr lang="ru-RU" dirty="0"/>
          </a:p>
          <a:p>
            <a:r>
              <a:rPr lang="ru-RU" dirty="0" smtClean="0"/>
              <a:t>Создание поведенческих моделей для прогнозирования активности пользователей</a:t>
            </a:r>
            <a:endParaRPr lang="ru-RU" dirty="0"/>
          </a:p>
          <a:p>
            <a:r>
              <a:rPr lang="ru-RU" dirty="0" smtClean="0"/>
              <a:t>Социологические и демографические исследования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70FB554-F562-4737-838B-EC4AE51C2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30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248271-E296-49CB-A2C6-05FCC5DFD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Общие характеристики </a:t>
            </a:r>
            <a:r>
              <a:rPr lang="en-US" dirty="0" smtClean="0"/>
              <a:t>API VK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A959A8-04D1-407E-A543-9B86C6708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Является </a:t>
            </a:r>
            <a:r>
              <a:rPr lang="en-US" dirty="0" smtClean="0"/>
              <a:t>RESTful</a:t>
            </a:r>
            <a:r>
              <a:rPr lang="ru-RU" dirty="0" smtClean="0"/>
              <a:t>(взаимодействие с помощью </a:t>
            </a:r>
            <a:r>
              <a:rPr lang="en-US" dirty="0" smtClean="0"/>
              <a:t>HTTP-</a:t>
            </a:r>
            <a:r>
              <a:rPr lang="ru-RU" dirty="0" smtClean="0"/>
              <a:t>запросов)</a:t>
            </a:r>
            <a:endParaRPr lang="ru-RU" dirty="0"/>
          </a:p>
          <a:p>
            <a:r>
              <a:rPr lang="ru-RU" dirty="0" smtClean="0"/>
              <a:t>Для доступа к данным требуется </a:t>
            </a:r>
            <a:r>
              <a:rPr lang="ru-RU" dirty="0" err="1" smtClean="0"/>
              <a:t>токен</a:t>
            </a:r>
            <a:r>
              <a:rPr lang="ru-RU" dirty="0" smtClean="0"/>
              <a:t> доступа</a:t>
            </a:r>
            <a:endParaRPr lang="ru-RU" dirty="0"/>
          </a:p>
          <a:p>
            <a:r>
              <a:rPr lang="ru-RU" dirty="0" smtClean="0"/>
              <a:t>Поддерживает несколько версий </a:t>
            </a:r>
            <a:r>
              <a:rPr lang="en-US" dirty="0" smtClean="0"/>
              <a:t>API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70FB554-F562-4737-838B-EC4AE51C2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48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248271-E296-49CB-A2C6-05FCC5DFD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Разделение прав доступа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A959A8-04D1-407E-A543-9B86C6708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Друзья</a:t>
            </a:r>
          </a:p>
          <a:p>
            <a:r>
              <a:rPr lang="ru-RU" dirty="0" smtClean="0"/>
              <a:t>Фото</a:t>
            </a:r>
          </a:p>
          <a:p>
            <a:r>
              <a:rPr lang="ru-RU" dirty="0" smtClean="0"/>
              <a:t>Аудио</a:t>
            </a:r>
          </a:p>
          <a:p>
            <a:r>
              <a:rPr lang="ru-RU" dirty="0" smtClean="0"/>
              <a:t>Видео</a:t>
            </a:r>
          </a:p>
          <a:p>
            <a:r>
              <a:rPr lang="ru-RU" dirty="0" smtClean="0"/>
              <a:t>Истории</a:t>
            </a:r>
          </a:p>
          <a:p>
            <a:r>
              <a:rPr lang="ru-RU" dirty="0" smtClean="0"/>
              <a:t>Стена</a:t>
            </a:r>
          </a:p>
          <a:p>
            <a:r>
              <a:rPr lang="ru-RU" dirty="0" smtClean="0"/>
              <a:t>Сообщества</a:t>
            </a:r>
          </a:p>
          <a:p>
            <a:r>
              <a:rPr lang="ru-RU" dirty="0" smtClean="0"/>
              <a:t>И другие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70FB554-F562-4737-838B-EC4AE51C2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59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F7B919-DE1E-4C1D-A147-B825BE327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2502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Классы для работы с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с Базой Данных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CCAD02-D324-4E74-BBB2-F96D3E7B6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832" y="1567007"/>
            <a:ext cx="5282335" cy="507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08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F7B919-DE1E-4C1D-A147-B825BE327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2502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базы данных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CCAD02-D324-4E74-BBB2-F96D3E7B6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8</a:t>
            </a:fld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2345401" y="1787626"/>
            <a:ext cx="7501197" cy="442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24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18217D-050D-4C6C-AC36-3B7141D19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3866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Итак, в курсовой работе: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9E0BEE-61E6-4297-A96C-FA07970DE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0870"/>
            <a:ext cx="10515600" cy="3006166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алгоритм для  извлечения данных с учетом требований безопасности и ограничений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Спроектирована и создана база данных для хранения информации о пользователях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Реализована программа, которая запрашивает данные через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обрабатывает ответы и сохраняет информацию в базу данных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3A4614B-5B42-4A8F-8635-DF83C0047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50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619</TotalTime>
  <Words>208</Words>
  <Application>Microsoft Office PowerPoint</Application>
  <PresentationFormat>Широкоэкранный</PresentationFormat>
  <Paragraphs>55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Times New Roman</vt:lpstr>
      <vt:lpstr>Wingdings 3</vt:lpstr>
      <vt:lpstr>Ион</vt:lpstr>
      <vt:lpstr>Презентация PowerPoint</vt:lpstr>
      <vt:lpstr>Цели и задачи работы</vt:lpstr>
      <vt:lpstr>Классификация данных пользователей</vt:lpstr>
      <vt:lpstr>Применение классификации данных</vt:lpstr>
      <vt:lpstr>Общие характеристики API VK</vt:lpstr>
      <vt:lpstr>Разделение прав доступа</vt:lpstr>
      <vt:lpstr>Классы для работы с API и с Базой Данных </vt:lpstr>
      <vt:lpstr>ER-диаграмма базы данных </vt:lpstr>
      <vt:lpstr>Итак, в курсовой работе: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39</cp:revision>
  <dcterms:created xsi:type="dcterms:W3CDTF">2024-12-08T11:28:53Z</dcterms:created>
  <dcterms:modified xsi:type="dcterms:W3CDTF">2024-12-19T06:46:13Z</dcterms:modified>
</cp:coreProperties>
</file>