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5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1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62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5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8170-6A15-4B57-B271-C5DAD55B460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6B8C-1FA3-49A5-9D35-DAFFC879C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1748655" cy="215207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системы управления для пятизвенного манипулятора c ременными передачами на </a:t>
            </a:r>
            <a:r>
              <a:rPr lang="ru-RU" b="1" dirty="0" smtClean="0"/>
              <a:t>шарниры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2263288"/>
            <a:ext cx="7670511" cy="45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/>
          <a:srcRect l="6531" t="7631" r="5881" b="8525"/>
          <a:stretch/>
        </p:blipFill>
        <p:spPr bwMode="auto">
          <a:xfrm>
            <a:off x="838200" y="1178472"/>
            <a:ext cx="5974264" cy="5592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t="2191" r="4883" b="2158"/>
          <a:stretch>
            <a:fillRect/>
          </a:stretch>
        </p:blipFill>
        <p:spPr bwMode="auto">
          <a:xfrm>
            <a:off x="6973455" y="534210"/>
            <a:ext cx="4100944" cy="5724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8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278"/>
            <a:ext cx="10169236" cy="6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ШД и Серводвигатели</a:t>
            </a:r>
            <a:endParaRPr lang="ru-RU" dirty="0"/>
          </a:p>
        </p:txBody>
      </p:sp>
      <p:pic>
        <p:nvPicPr>
          <p:cNvPr id="1026" name="Picture 2" descr="File:Hybrid stepper contro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1469015"/>
            <a:ext cx="6537120" cy="2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34" y="4110182"/>
            <a:ext cx="7104443" cy="26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Столкновение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132" y="1805998"/>
            <a:ext cx="4963155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27" y="2190244"/>
            <a:ext cx="6141523" cy="2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системы управления для пятизвенного манипулятора c ременными передачами на шарниры</vt:lpstr>
      <vt:lpstr>Презентация PowerPoint</vt:lpstr>
      <vt:lpstr>Презентация PowerPoint</vt:lpstr>
      <vt:lpstr>ШД и Серводвигатели</vt:lpstr>
      <vt:lpstr>Столкновение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</dc:creator>
  <cp:lastModifiedBy>Данил</cp:lastModifiedBy>
  <cp:revision>6</cp:revision>
  <dcterms:created xsi:type="dcterms:W3CDTF">2020-04-12T11:13:44Z</dcterms:created>
  <dcterms:modified xsi:type="dcterms:W3CDTF">2020-04-12T15:56:53Z</dcterms:modified>
</cp:coreProperties>
</file>