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B95-BEEC-4A6A-A909-BC60818920EA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0905-0A2B-4B0A-BC01-1C9E664D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7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B0905-0A2B-4B0A-BC01-1C9E664DC2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6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6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5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6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97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C3B3-E8F3-4C56-B732-7077C34F5D9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789E-D625-4D75-B1DC-35DFA2114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891" y="429636"/>
            <a:ext cx="11028217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стабилизации и </a:t>
            </a:r>
            <a:r>
              <a:rPr lang="ru-RU" dirty="0" smtClean="0"/>
              <a:t>системы ручного управления для </a:t>
            </a:r>
            <a:r>
              <a:rPr lang="ru-RU" dirty="0" smtClean="0"/>
              <a:t>пятизвенного манипулятора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0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1947" b="18136"/>
          <a:stretch/>
        </p:blipFill>
        <p:spPr>
          <a:xfrm>
            <a:off x="6530109" y="607868"/>
            <a:ext cx="5461768" cy="2442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2" t="10148" r="22936" b="12166"/>
          <a:stretch/>
        </p:blipFill>
        <p:spPr>
          <a:xfrm>
            <a:off x="7305963" y="3292978"/>
            <a:ext cx="3906981" cy="3388087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еспилотный </a:t>
            </a:r>
            <a:r>
              <a:rPr lang="ru-RU" dirty="0"/>
              <a:t>роботизированный </a:t>
            </a:r>
            <a:r>
              <a:rPr lang="ru-RU" dirty="0" smtClean="0"/>
              <a:t>катамаран </a:t>
            </a:r>
            <a:r>
              <a:rPr lang="ru-RU" dirty="0" smtClean="0"/>
              <a:t>Кадет-М</a:t>
            </a:r>
          </a:p>
          <a:p>
            <a:r>
              <a:rPr lang="ru-RU" dirty="0" smtClean="0"/>
              <a:t>Задача стабилизации на воде.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Научно-исследовательская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Цель</a:t>
            </a:r>
          </a:p>
          <a:p>
            <a:pPr marL="457200" lvl="1" indent="0">
              <a:buNone/>
            </a:pPr>
            <a:r>
              <a:rPr lang="ru-RU" dirty="0" smtClean="0"/>
              <a:t>Разработать математическую модель системы </a:t>
            </a:r>
            <a:r>
              <a:rPr lang="ru-RU" dirty="0" smtClean="0"/>
              <a:t>ручного управления и стабилизации на волнах для пятизвенного манипулятора.</a:t>
            </a:r>
          </a:p>
          <a:p>
            <a:r>
              <a:rPr lang="ru-RU" dirty="0" smtClean="0"/>
              <a:t>Задачи</a:t>
            </a:r>
          </a:p>
          <a:p>
            <a:pPr lvl="1"/>
            <a:r>
              <a:rPr lang="ru-RU" dirty="0" smtClean="0"/>
              <a:t>Произвести обзор методов решения кинематических и динамический задач для ременного манипулятора</a:t>
            </a:r>
          </a:p>
          <a:p>
            <a:pPr lvl="1"/>
            <a:r>
              <a:rPr lang="ru-RU" dirty="0" smtClean="0"/>
              <a:t>Произвести кинематические и динамические расчеты для данной конструкции</a:t>
            </a:r>
          </a:p>
          <a:p>
            <a:pPr lvl="1"/>
            <a:r>
              <a:rPr lang="ru-RU" dirty="0" smtClean="0"/>
              <a:t>Проверить правильность расчетов в </a:t>
            </a:r>
            <a:r>
              <a:rPr lang="en-US" dirty="0" smtClean="0"/>
              <a:t>MATLAB </a:t>
            </a:r>
            <a:r>
              <a:rPr lang="en-US" dirty="0"/>
              <a:t>Robotics System Toolbox</a:t>
            </a:r>
            <a:endParaRPr lang="ru-RU" dirty="0" smtClean="0"/>
          </a:p>
          <a:p>
            <a:pPr lvl="1"/>
            <a:r>
              <a:rPr lang="ru-RU" dirty="0" smtClean="0"/>
              <a:t>Произвести моделирование поведения манипулятора со статической абсолютной системой координат и с отклонениями, вызванными качкой катамарана.</a:t>
            </a:r>
          </a:p>
          <a:p>
            <a:r>
              <a:rPr lang="ru-RU" dirty="0" smtClean="0"/>
              <a:t>Ожидаемые результаты</a:t>
            </a:r>
          </a:p>
          <a:p>
            <a:pPr marL="457200" lvl="1" indent="0">
              <a:buNone/>
            </a:pPr>
            <a:r>
              <a:rPr lang="ru-RU" dirty="0" smtClean="0"/>
              <a:t>Математическая модель системы стабилизации и управления манипулятора</a:t>
            </a:r>
          </a:p>
        </p:txBody>
      </p:sp>
    </p:spTree>
    <p:extLst>
      <p:ext uri="{BB962C8B-B14F-4D97-AF65-F5344CB8AC3E}">
        <p14:creationId xmlns:p14="http://schemas.microsoft.com/office/powerpoint/2010/main" val="39049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613034"/>
              </p:ext>
            </p:extLst>
          </p:nvPr>
        </p:nvGraphicFramePr>
        <p:xfrm>
          <a:off x="838200" y="1530058"/>
          <a:ext cx="10515600" cy="494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018">
                  <a:extLst>
                    <a:ext uri="{9D8B030D-6E8A-4147-A177-3AD203B41FA5}">
                      <a16:colId xmlns:a16="http://schemas.microsoft.com/office/drawing/2014/main" val="2399737507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201087372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val="1146231657"/>
                    </a:ext>
                  </a:extLst>
                </a:gridCol>
              </a:tblGrid>
              <a:tr h="511179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Содержание планируемой работы</a:t>
                      </a:r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Сроки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0458"/>
                  </a:ext>
                </a:extLst>
              </a:tr>
              <a:tr h="36902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96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литературы и методов решения </a:t>
                      </a:r>
                      <a:r>
                        <a:rPr lang="ru-RU" baseline="0" dirty="0" smtClean="0"/>
                        <a:t>ОКЗ.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15.09.2019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30.09.2019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088136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кинематической моделей манипулятора и проверка расчетов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1.10.2019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15.10.2019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07543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Разработка алгоритма</a:t>
                      </a:r>
                      <a:r>
                        <a:rPr lang="ru-RU" baseline="0" dirty="0" smtClean="0"/>
                        <a:t> ручного управления манипулятором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16.10.2019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31.10.2019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4551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динамической модели манипулятора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15.11.2019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49906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Моделирование</a:t>
                      </a:r>
                      <a:r>
                        <a:rPr lang="ru-RU" baseline="0" dirty="0" smtClean="0"/>
                        <a:t> поведения манипулятора при качке на борту катамарана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25.11.2019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38809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Написание отчета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10.12.2019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8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ru-RU" dirty="0" smtClean="0"/>
              <a:t>Обзор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032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Kondak</a:t>
            </a:r>
            <a:r>
              <a:rPr lang="en-US" dirty="0"/>
              <a:t>, K., Huber, F., </a:t>
            </a:r>
            <a:r>
              <a:rPr lang="en-US" dirty="0" err="1"/>
              <a:t>Schwarzbach</a:t>
            </a:r>
            <a:r>
              <a:rPr lang="en-US" dirty="0"/>
              <a:t>, M., </a:t>
            </a:r>
            <a:r>
              <a:rPr lang="en-US" dirty="0" err="1"/>
              <a:t>Laiacker</a:t>
            </a:r>
            <a:r>
              <a:rPr lang="en-US" dirty="0"/>
              <a:t>, M., </a:t>
            </a:r>
            <a:r>
              <a:rPr lang="en-US" dirty="0" err="1"/>
              <a:t>Sommer</a:t>
            </a:r>
            <a:r>
              <a:rPr lang="en-US" dirty="0"/>
              <a:t>, D., </a:t>
            </a:r>
            <a:r>
              <a:rPr lang="en-US" dirty="0" err="1"/>
              <a:t>Bejar</a:t>
            </a:r>
            <a:r>
              <a:rPr lang="en-US" dirty="0"/>
              <a:t>, M., &amp; </a:t>
            </a:r>
            <a:r>
              <a:rPr lang="en-US" dirty="0" err="1"/>
              <a:t>Ollero</a:t>
            </a:r>
            <a:r>
              <a:rPr lang="en-US" dirty="0"/>
              <a:t>, A. (2014). </a:t>
            </a:r>
            <a:r>
              <a:rPr lang="en-US" i="1" dirty="0"/>
              <a:t>Aerial manipulation robot composed of an autonomous helicopter and a 7 degrees of freedom industrial manipulator. 2014 IEEE International Conference on Robotics and Automation (ICRA</a:t>
            </a:r>
            <a:r>
              <a:rPr lang="en-US" i="1" dirty="0" smtClean="0"/>
              <a:t>).</a:t>
            </a:r>
          </a:p>
          <a:p>
            <a:r>
              <a:rPr lang="en-US" dirty="0"/>
              <a:t>From, P. J., </a:t>
            </a:r>
            <a:r>
              <a:rPr lang="en-US" dirty="0" err="1"/>
              <a:t>Duindam</a:t>
            </a:r>
            <a:r>
              <a:rPr lang="en-US" dirty="0"/>
              <a:t>, V., </a:t>
            </a:r>
            <a:r>
              <a:rPr lang="en-US" dirty="0" err="1"/>
              <a:t>Pettersen</a:t>
            </a:r>
            <a:r>
              <a:rPr lang="en-US" dirty="0"/>
              <a:t>, K. Y., </a:t>
            </a:r>
            <a:r>
              <a:rPr lang="en-US" dirty="0" err="1"/>
              <a:t>Gravdahl</a:t>
            </a:r>
            <a:r>
              <a:rPr lang="en-US" dirty="0"/>
              <a:t>, J. T., &amp; </a:t>
            </a:r>
            <a:r>
              <a:rPr lang="en-US" dirty="0" err="1"/>
              <a:t>Sastry</a:t>
            </a:r>
            <a:r>
              <a:rPr lang="en-US" dirty="0"/>
              <a:t>, S. (2010). </a:t>
            </a:r>
            <a:r>
              <a:rPr lang="en-US" i="1" dirty="0"/>
              <a:t>Singularity-free dynamic equations of vehicle–manipulator systems. Simulation Modelling Practice and Theory, 18(6), 712–731</a:t>
            </a:r>
            <a:r>
              <a:rPr lang="en-US" i="1" dirty="0" smtClean="0"/>
              <a:t>.</a:t>
            </a:r>
          </a:p>
          <a:p>
            <a:r>
              <a:rPr lang="en-US" dirty="0" err="1"/>
              <a:t>Wuthier</a:t>
            </a:r>
            <a:r>
              <a:rPr lang="en-US" dirty="0"/>
              <a:t>, D., </a:t>
            </a:r>
            <a:r>
              <a:rPr lang="en-US" dirty="0" err="1"/>
              <a:t>Kominiak</a:t>
            </a:r>
            <a:r>
              <a:rPr lang="en-US" dirty="0"/>
              <a:t>, D., </a:t>
            </a:r>
            <a:r>
              <a:rPr lang="en-US" dirty="0" err="1"/>
              <a:t>Kanellakis</a:t>
            </a:r>
            <a:r>
              <a:rPr lang="en-US" dirty="0"/>
              <a:t>, C., </a:t>
            </a:r>
            <a:r>
              <a:rPr lang="en-US" dirty="0" err="1"/>
              <a:t>Andrikopoulos</a:t>
            </a:r>
            <a:r>
              <a:rPr lang="en-US" dirty="0"/>
              <a:t>, G., </a:t>
            </a:r>
            <a:r>
              <a:rPr lang="en-US" dirty="0" err="1"/>
              <a:t>Fumagalli</a:t>
            </a:r>
            <a:r>
              <a:rPr lang="en-US" dirty="0"/>
              <a:t>, M., </a:t>
            </a:r>
            <a:r>
              <a:rPr lang="en-US" dirty="0" err="1"/>
              <a:t>Schipper</a:t>
            </a:r>
            <a:r>
              <a:rPr lang="en-US" dirty="0"/>
              <a:t>, G., &amp; Nikolakopoulos, G. (2016). </a:t>
            </a:r>
            <a:r>
              <a:rPr lang="en-US" i="1" dirty="0"/>
              <a:t>On the design, modeling and control of a novel compact aerial manipulator. 2016 24th Mediterranean Conference on Control and Automation (MED</a:t>
            </a:r>
            <a:r>
              <a:rPr lang="en-US" i="1" dirty="0" smtClean="0"/>
              <a:t>).</a:t>
            </a:r>
          </a:p>
          <a:p>
            <a:r>
              <a:rPr lang="en-US" dirty="0" err="1"/>
              <a:t>Kyong-Sok</a:t>
            </a:r>
            <a:r>
              <a:rPr lang="en-US" dirty="0"/>
              <a:t> Chang, &amp; </a:t>
            </a:r>
            <a:r>
              <a:rPr lang="en-US" dirty="0" err="1"/>
              <a:t>Khatib</a:t>
            </a:r>
            <a:r>
              <a:rPr lang="en-US" dirty="0"/>
              <a:t>, O. (</a:t>
            </a:r>
            <a:r>
              <a:rPr lang="en-US" dirty="0" err="1"/>
              <a:t>n.d.</a:t>
            </a:r>
            <a:r>
              <a:rPr lang="en-US" dirty="0"/>
              <a:t>). Manipulator control at kinematic singularities: a dynamically consistent strategy. Proceedings 1995 IEEE/RSJ International Conference on Intelligent Robots and Systems. Human Robot Interaction and Cooperative Robots. </a:t>
            </a:r>
            <a:endParaRPr lang="en-US" dirty="0" smtClean="0"/>
          </a:p>
          <a:p>
            <a:r>
              <a:rPr lang="pt-BR" dirty="0" smtClean="0"/>
              <a:t>Fernando A. Chicaiza, Víctor H. Andaluz </a:t>
            </a:r>
            <a:r>
              <a:rPr lang="en-US" i="1" dirty="0" smtClean="0"/>
              <a:t>Modelling and control of a mobile manipulator for trajectory tracking, (2018)</a:t>
            </a:r>
          </a:p>
          <a:p>
            <a:r>
              <a:rPr lang="en-US" dirty="0"/>
              <a:t>Love, L. J., Jansen, J. F., &amp; Pin, F. G. (2004). </a:t>
            </a:r>
            <a:r>
              <a:rPr lang="en-US" i="1" dirty="0"/>
              <a:t>On the modeling of robots operating on ships. IEEE International Conference on Robotics and Automation, 2004. Proceedings. ICRA ’04. 2004.</a:t>
            </a:r>
            <a:endParaRPr lang="en-US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101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180</Words>
  <Application>Microsoft Office PowerPoint</Application>
  <PresentationFormat>Широкоэкранный</PresentationFormat>
  <Paragraphs>46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системы стабилизации и системы ручного управления для пятизвенного манипулятора </vt:lpstr>
      <vt:lpstr>Актуальность</vt:lpstr>
      <vt:lpstr>Научно-исследовательская работа</vt:lpstr>
      <vt:lpstr>Календарный план</vt:lpstr>
      <vt:lpstr>Обзор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</dc:creator>
  <cp:lastModifiedBy>Данил</cp:lastModifiedBy>
  <cp:revision>21</cp:revision>
  <dcterms:created xsi:type="dcterms:W3CDTF">2019-09-28T11:09:23Z</dcterms:created>
  <dcterms:modified xsi:type="dcterms:W3CDTF">2019-09-30T21:01:05Z</dcterms:modified>
</cp:coreProperties>
</file>