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Как быстро изучать новые и своеобразные предметные области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Ваше имя</a:t>
            </a:r>
          </a:p>
          <a:p>
            <a:r>
              <a:t>Дата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Подведение итогов: ключевые стратегии и их применение.</a:t>
            </a:r>
          </a:p>
          <a:p>
            <a:r>
              <a:t>Вдохновляющие примеры успешного изучения новых предметных областей.</a:t>
            </a:r>
          </a:p>
          <a:p>
            <a:r>
              <a:t>Призывы к действию.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Вопросы и обсуждение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Ответы на вопросы аудитории.</a:t>
            </a:r>
          </a:p>
          <a:p>
            <a:r>
              <a:t>Обсуждение личных примеров участников и обмен опытом.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Значение быстрой адаптации и изучения новых предметных областей.</a:t>
            </a:r>
          </a:p>
          <a:p>
            <a:r>
              <a:t>Примеры успешных людей, которые быстро осваивали новые области знаний.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Постановка целей и мотивация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Определение конкретных целей обучения.</a:t>
            </a:r>
          </a:p>
          <a:p>
            <a:r>
              <a:t>Как поддерживать мотивацию: использование личных интересов и профессиональных потребностей.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Стратегии для быстрого изучения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Метод активного обучения.</a:t>
            </a:r>
          </a:p>
          <a:p>
            <a:r>
              <a:t>Обратное планирование.</a:t>
            </a:r>
          </a:p>
          <a:p>
            <a:r>
              <a:t>Интервальное повторение.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Использование технологий и ресурсов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Онлайн-курсы и платформы.</a:t>
            </a:r>
          </a:p>
          <a:p>
            <a:r>
              <a:t>Подкасты, видеолекции и образовательные каналы.</a:t>
            </a:r>
          </a:p>
          <a:p>
            <a:r>
              <a:t>Мобильные приложения.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Эффективное чтение и заметки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Техники быстрого чтения.</a:t>
            </a:r>
          </a:p>
          <a:p>
            <a:r>
              <a:t>Ведение эффективных заметок.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Общение и сотрудничество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Обучение через преподавание.</a:t>
            </a:r>
          </a:p>
          <a:p>
            <a:r>
              <a:t>Участие в форумах и профессиональных группах.</a:t>
            </a:r>
          </a:p>
          <a:p>
            <a:r>
              <a:t>Поиск наставников и менторов.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Практические советы и трюки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Быстрое нахождение ключевой информации.</a:t>
            </a:r>
          </a:p>
          <a:p>
            <a:r>
              <a:t>Баланс между теорией и практикой.</a:t>
            </a:r>
          </a:p>
          <a:p>
            <a:r>
              <a:t>Умение задавать правильные вопросы.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Психология обучения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Преодоление страха перед новым.</a:t>
            </a:r>
          </a:p>
          <a:p>
            <a:r>
              <a:t>Развитие гибкости мышления и адаптивности.</a:t>
            </a:r>
          </a:p>
          <a:p>
            <a:r>
              <a:t>Важность отдыха и восстановления.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