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FBD8"/>
    <a:srgbClr val="FFFADD"/>
    <a:srgbClr val="FED6B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DF099-9441-486F-50F1-77F0EF9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7EBEF4-D4EE-0EBD-C28C-C24FDD84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EF159-DB77-10FA-72C7-B744E497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17CE4-64A9-EE02-5E97-ADAD10B2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E8586-06CA-79A8-5678-95924E4F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D69-B88B-42CD-8C0D-AB57100D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488B9-3C26-B5A7-ED82-CD867ADC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81BA4-78E0-0382-663E-6C0CBF63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942C2-2624-3869-19F0-2A9200B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D238D-4C9E-AC65-0BB3-9CBC8C27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1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203AAE-A03C-26AF-49EF-FE639F5C1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78DB58-823F-9BAB-71AE-9F89485B0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377A7-C3F4-BA4A-D357-C9EDA940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1E30-740D-E290-031E-AFB43BA5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2E050-ADBD-677B-CE49-98142AA2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3B93-65CB-F1C8-DF13-6C45E55B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CEAB0-E96F-C590-1BBB-231A2DC2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DDBD4-7D35-1C50-29F6-4AF991BB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1C21D-047A-166C-CBA0-1E271C52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BEAA3-6A3D-4474-5521-1C0069EA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775DE-3A81-36D9-2DDD-B6F749F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B29FE7-0205-D62A-4754-7921D37E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DBBAC-53C3-3E7D-7FB2-510F8C15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4E7A6-FD2F-466B-9524-B3F188C3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A052A-4B69-9401-A07B-640184DD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26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B8461-8389-9C42-FD1C-9F444BB8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4D1DB-C80A-88C9-032A-3D5759B4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BFA80-0DA1-0B19-1271-63A1F4E4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234A22-1132-E069-B556-2A772A6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E884A1-0178-A510-D897-C83CFD52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A602BC-0541-09DD-CDCA-1F72CF80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0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A7636-EA58-E1B3-F02E-70B0FE0F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BF79E4-D736-F778-9325-A8265DA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DA5698-F04B-FF8E-71ED-7AA1710DF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999879-7CBF-59EF-E804-88A23E0E8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566EC3-D6C1-EE53-6942-AE6742845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1BF3B8-2D53-83CC-EC46-8B16CC7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D5836F-7982-2F53-416C-C0ED558D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D581DC-4344-E26B-18CB-4C009848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008DC-64C5-9D79-9E16-AAF0845B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B45F8-908B-C827-352D-8A0C155C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9C3A3C-EB29-F1A9-FF1B-63173334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990196-1824-18E3-B5A1-B96D2B90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337409-B437-0DB0-5C28-6839659F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7DAE8F-3BD1-4AA1-1535-FC87620C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E84109-8EFE-17DF-8CE8-93224CBE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8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470D1-2E0C-7B50-9332-3A44D285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9ECD0-A659-F5AF-6790-8E61B6CDF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865F26-5DCD-CF64-399F-28B2E4F4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69E8E-4772-AE69-F74A-40064291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0A234-85B9-749A-3675-5693E43F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B1B076-9E90-B0D1-ACD9-8780105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D8F91-6F47-839D-CE1B-2BE3EF4C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EDF84-A502-3506-2102-C0CA59D27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ECD46-6644-357C-3B2C-C643136C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E15B1C-88C1-BC6C-7FDF-8E22A1BC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94ED56-662C-A2AF-5455-1A58C709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323FF-1398-C774-3F39-1157829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1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F55BD-E642-D7D4-0047-276698FD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BB6C0-7436-0A93-1751-EF20781B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42230-10CF-E895-6BFC-001BFE814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0EBC-DD00-4839-8F70-82CF85800544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1C866-3D80-C72B-1ED3-708C342B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885B2-10AE-E40F-AB75-BF1CA06E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D412-7435-411F-8E8F-56FEFC28D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1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98E9950-B292-CCC0-CDA0-B1C210BB4F18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D6F1388A-21AC-6958-74A5-9CE44049A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04"/>
            <a:stretch/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DB34F814-DC43-E0F0-C5F6-C6B6BD856230}"/>
                </a:ext>
              </a:extLst>
            </p:cNvPr>
            <p:cNvGrpSpPr/>
            <p:nvPr/>
          </p:nvGrpSpPr>
          <p:grpSpPr>
            <a:xfrm>
              <a:off x="0" y="1280160"/>
              <a:ext cx="9906000" cy="4860758"/>
              <a:chOff x="0" y="1280160"/>
              <a:chExt cx="9906000" cy="4860758"/>
            </a:xfrm>
          </p:grpSpPr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3AA6C02-9DFB-450F-3959-E561A6F2A493}"/>
                  </a:ext>
                </a:extLst>
              </p:cNvPr>
              <p:cNvSpPr/>
              <p:nvPr/>
            </p:nvSpPr>
            <p:spPr>
              <a:xfrm>
                <a:off x="0" y="5577840"/>
                <a:ext cx="4259981" cy="563078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5EF19EA-AB91-98F2-FDBE-EAFAC31847F3}"/>
                  </a:ext>
                </a:extLst>
              </p:cNvPr>
              <p:cNvSpPr/>
              <p:nvPr/>
            </p:nvSpPr>
            <p:spPr>
              <a:xfrm>
                <a:off x="3888606" y="1280160"/>
                <a:ext cx="6017394" cy="2464067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087BBB-1266-C08F-0593-B2F38B7C1E2C}"/>
                  </a:ext>
                </a:extLst>
              </p:cNvPr>
              <p:cNvSpPr txBox="1"/>
              <p:nvPr/>
            </p:nvSpPr>
            <p:spPr>
              <a:xfrm>
                <a:off x="4259981" y="1511167"/>
                <a:ext cx="458651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Paul </a:t>
                </a:r>
                <a:r>
                  <a:rPr lang="en-US" sz="6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Binyan</a:t>
                </a:r>
                <a:endParaRPr lang="en-US" sz="6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Hebrew Verbs Conjugation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Grammar and Quiz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8B3A13-1B2C-D7A5-4526-B06379CA687E}"/>
                  </a:ext>
                </a:extLst>
              </p:cNvPr>
              <p:cNvSpPr txBox="1"/>
              <p:nvPr/>
            </p:nvSpPr>
            <p:spPr>
              <a:xfrm>
                <a:off x="716278" y="5691060"/>
                <a:ext cx="5713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By Olga Liberzon &amp; Daniil Liberzon</a:t>
                </a:r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7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6D034-F208-930A-DA4D-DCE0AD468798}"/>
              </a:ext>
            </a:extLst>
          </p:cNvPr>
          <p:cNvSpPr txBox="1"/>
          <p:nvPr/>
        </p:nvSpPr>
        <p:spPr>
          <a:xfrm>
            <a:off x="190500" y="292100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Grammar: table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00F211E-812F-C68C-862E-0B7C1FB7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035050"/>
            <a:ext cx="63817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1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269D5-FB46-2719-451C-9640DFA99E07}"/>
              </a:ext>
            </a:extLst>
          </p:cNvPr>
          <p:cNvSpPr txBox="1"/>
          <p:nvPr/>
        </p:nvSpPr>
        <p:spPr>
          <a:xfrm>
            <a:off x="190500" y="292100"/>
            <a:ext cx="2316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Technical stuff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7EE2B13-5297-532A-746C-F7E2B62DB1F6}"/>
              </a:ext>
            </a:extLst>
          </p:cNvPr>
          <p:cNvGrpSpPr/>
          <p:nvPr/>
        </p:nvGrpSpPr>
        <p:grpSpPr>
          <a:xfrm>
            <a:off x="2278815" y="3176731"/>
            <a:ext cx="5120639" cy="3408070"/>
            <a:chOff x="308009" y="3271863"/>
            <a:chExt cx="5120639" cy="34080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D03972-72D0-BDA3-1286-DA4B9F23A573}"/>
                </a:ext>
              </a:extLst>
            </p:cNvPr>
            <p:cNvSpPr txBox="1"/>
            <p:nvPr/>
          </p:nvSpPr>
          <p:spPr>
            <a:xfrm>
              <a:off x="2304776" y="3271863"/>
              <a:ext cx="1127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Front-end</a:t>
              </a:r>
              <a:endParaRPr lang="ru-RU" b="1" dirty="0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78DE59B-361C-EAD7-34C3-5FEFBBA0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34" y="3917864"/>
              <a:ext cx="1731350" cy="2605116"/>
            </a:xfrm>
            <a:prstGeom prst="rect">
              <a:avLst/>
            </a:prstGeom>
          </p:spPr>
        </p:pic>
        <p:pic>
          <p:nvPicPr>
            <p:cNvPr id="21" name="Рисунок 20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889C1841-51CC-75D8-5AE8-8BD51379B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62" b="30861"/>
            <a:stretch/>
          </p:blipFill>
          <p:spPr>
            <a:xfrm>
              <a:off x="2394819" y="3923697"/>
              <a:ext cx="2558181" cy="869315"/>
            </a:xfrm>
            <a:prstGeom prst="rect">
              <a:avLst/>
            </a:prstGeom>
          </p:spPr>
        </p:pic>
        <p:pic>
          <p:nvPicPr>
            <p:cNvPr id="23" name="Рисунок 22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DC38C7D9-690E-7E16-53D9-8C257F14B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157" y="5905099"/>
              <a:ext cx="2558181" cy="535433"/>
            </a:xfrm>
            <a:prstGeom prst="rect">
              <a:avLst/>
            </a:prstGeom>
          </p:spPr>
        </p:pic>
        <p:pic>
          <p:nvPicPr>
            <p:cNvPr id="30" name="Рисунок 29" descr="Изображение выглядит как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99A059C6-AC1F-6DAA-44B3-1108590CB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19" y="4880766"/>
              <a:ext cx="2558181" cy="829164"/>
            </a:xfrm>
            <a:prstGeom prst="rect">
              <a:avLst/>
            </a:prstGeom>
          </p:spPr>
        </p:pic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FE40F91F-2312-F678-3CF7-EF0B25C12EB0}"/>
                </a:ext>
              </a:extLst>
            </p:cNvPr>
            <p:cNvSpPr/>
            <p:nvPr/>
          </p:nvSpPr>
          <p:spPr>
            <a:xfrm>
              <a:off x="308009" y="3282215"/>
              <a:ext cx="5120639" cy="3397718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E3E0A079-DBDA-F6B2-0D98-923603917630}"/>
              </a:ext>
            </a:extLst>
          </p:cNvPr>
          <p:cNvGrpSpPr/>
          <p:nvPr/>
        </p:nvGrpSpPr>
        <p:grpSpPr>
          <a:xfrm>
            <a:off x="7582477" y="3181907"/>
            <a:ext cx="1918164" cy="3397718"/>
            <a:chOff x="7340503" y="3296524"/>
            <a:chExt cx="1918164" cy="33977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EBB763-534F-6189-2AD9-C2047460B31C}"/>
                </a:ext>
              </a:extLst>
            </p:cNvPr>
            <p:cNvSpPr txBox="1"/>
            <p:nvPr/>
          </p:nvSpPr>
          <p:spPr>
            <a:xfrm>
              <a:off x="7681499" y="3340783"/>
              <a:ext cx="1236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Server side</a:t>
              </a:r>
              <a:endParaRPr lang="ru-RU" b="1" dirty="0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5E9897EC-812C-1545-4F3C-B90A3981B743}"/>
                </a:ext>
              </a:extLst>
            </p:cNvPr>
            <p:cNvGrpSpPr/>
            <p:nvPr/>
          </p:nvGrpSpPr>
          <p:grpSpPr>
            <a:xfrm>
              <a:off x="7451856" y="3917864"/>
              <a:ext cx="1731350" cy="2530563"/>
              <a:chOff x="6698348" y="3624857"/>
              <a:chExt cx="1731350" cy="2530563"/>
            </a:xfrm>
          </p:grpSpPr>
          <p:pic>
            <p:nvPicPr>
              <p:cNvPr id="26" name="Рисунок 25">
                <a:extLst>
                  <a:ext uri="{FF2B5EF4-FFF2-40B4-BE49-F238E27FC236}">
                    <a16:creationId xmlns:a16="http://schemas.microsoft.com/office/drawing/2014/main" id="{7A749A2A-0ACE-CE1B-61B0-CA698AA426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78" t="5442" r="69044" b="17334"/>
              <a:stretch/>
            </p:blipFill>
            <p:spPr>
              <a:xfrm>
                <a:off x="6698348" y="3624857"/>
                <a:ext cx="1731350" cy="2053715"/>
              </a:xfrm>
              <a:prstGeom prst="rect">
                <a:avLst/>
              </a:prstGeom>
            </p:spPr>
          </p:pic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A0018AF1-25DC-CBFC-5F44-C318F67F65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07" t="22239" r="9325" b="18446"/>
              <a:stretch/>
            </p:blipFill>
            <p:spPr>
              <a:xfrm>
                <a:off x="6875817" y="5696615"/>
                <a:ext cx="1376413" cy="458805"/>
              </a:xfrm>
              <a:prstGeom prst="rect">
                <a:avLst/>
              </a:prstGeom>
            </p:spPr>
          </p:pic>
        </p:grp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4C240CFA-5BAB-749F-4507-B275608AEA76}"/>
                </a:ext>
              </a:extLst>
            </p:cNvPr>
            <p:cNvSpPr/>
            <p:nvPr/>
          </p:nvSpPr>
          <p:spPr>
            <a:xfrm>
              <a:off x="7340503" y="3296524"/>
              <a:ext cx="1918164" cy="3397718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1B5C020-1DD6-1E10-CECA-7DBBB5595034}"/>
              </a:ext>
            </a:extLst>
          </p:cNvPr>
          <p:cNvGrpSpPr/>
          <p:nvPr/>
        </p:nvGrpSpPr>
        <p:grpSpPr>
          <a:xfrm>
            <a:off x="200643" y="926008"/>
            <a:ext cx="9299997" cy="2021853"/>
            <a:chOff x="200643" y="926008"/>
            <a:chExt cx="9299997" cy="20218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FDBCD2-BE1D-0119-FE42-EFC518A11532}"/>
                </a:ext>
              </a:extLst>
            </p:cNvPr>
            <p:cNvSpPr txBox="1"/>
            <p:nvPr/>
          </p:nvSpPr>
          <p:spPr>
            <a:xfrm>
              <a:off x="1717153" y="934112"/>
              <a:ext cx="621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gathering and preprocessing (verbs forms and translation)</a:t>
              </a:r>
              <a:endParaRPr lang="ru-RU" b="1" dirty="0"/>
            </a:p>
          </p:txBody>
        </p:sp>
        <p:pic>
          <p:nvPicPr>
            <p:cNvPr id="7" name="Рисунок 6" descr="Изображение выглядит как логотип&#10;&#10;Автоматически созданное описание">
              <a:extLst>
                <a:ext uri="{FF2B5EF4-FFF2-40B4-BE49-F238E27FC236}">
                  <a16:creationId xmlns:a16="http://schemas.microsoft.com/office/drawing/2014/main" id="{4B2EA301-DFE1-66E4-0264-DF0DF7D13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80" b="23485"/>
            <a:stretch/>
          </p:blipFill>
          <p:spPr>
            <a:xfrm>
              <a:off x="412219" y="1355328"/>
              <a:ext cx="3641966" cy="1322055"/>
            </a:xfrm>
            <a:prstGeom prst="rect">
              <a:avLst/>
            </a:prstGeom>
          </p:spPr>
        </p:pic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3A957C58-80AE-AA36-5B5A-A721401A5A49}"/>
                </a:ext>
              </a:extLst>
            </p:cNvPr>
            <p:cNvGrpSpPr/>
            <p:nvPr/>
          </p:nvGrpSpPr>
          <p:grpSpPr>
            <a:xfrm>
              <a:off x="4247841" y="1346731"/>
              <a:ext cx="1350762" cy="1286872"/>
              <a:chOff x="3987157" y="1521369"/>
              <a:chExt cx="1595387" cy="1555554"/>
            </a:xfrm>
          </p:grpSpPr>
          <p:pic>
            <p:nvPicPr>
              <p:cNvPr id="9" name="Рисунок 8" descr="Изображение выглядит как текст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D88CDDF5-4E44-643A-AC7C-F1B1357D8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5059" y="1521369"/>
                <a:ext cx="979585" cy="117175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12B76A-7EEC-EAB3-8B1D-1C32BCB880FA}"/>
                  </a:ext>
                </a:extLst>
              </p:cNvPr>
              <p:cNvSpPr txBox="1"/>
              <p:nvPr/>
            </p:nvSpPr>
            <p:spPr>
              <a:xfrm>
                <a:off x="3987157" y="2707591"/>
                <a:ext cx="15953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Arial Narrow" panose="020B0606020202030204" pitchFamily="34" charset="0"/>
                  </a:rPr>
                  <a:t>Beautiful Soup</a:t>
                </a:r>
                <a:endParaRPr lang="ru-RU" dirty="0">
                  <a:latin typeface="Arial Narrow" panose="020B0606020202030204" pitchFamily="34" charset="0"/>
                </a:endParaRPr>
              </a:p>
            </p:txBody>
          </p:sp>
        </p:grp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B4708DC-70FE-18CA-9ADE-B0402672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58721" y="1484943"/>
              <a:ext cx="2752826" cy="1112558"/>
            </a:xfrm>
            <a:prstGeom prst="rect">
              <a:avLst/>
            </a:prstGeom>
          </p:spPr>
        </p:pic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6604C62F-4442-EC5C-695F-10FE51E6305A}"/>
                </a:ext>
              </a:extLst>
            </p:cNvPr>
            <p:cNvSpPr/>
            <p:nvPr/>
          </p:nvSpPr>
          <p:spPr>
            <a:xfrm>
              <a:off x="200643" y="926008"/>
              <a:ext cx="9299997" cy="202185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84B81EB-E163-51E3-8EEE-5E671B7022EB}"/>
              </a:ext>
            </a:extLst>
          </p:cNvPr>
          <p:cNvGrpSpPr/>
          <p:nvPr/>
        </p:nvGrpSpPr>
        <p:grpSpPr>
          <a:xfrm>
            <a:off x="190501" y="3168182"/>
            <a:ext cx="1928307" cy="3397718"/>
            <a:chOff x="190501" y="3168182"/>
            <a:chExt cx="1928307" cy="3397718"/>
          </a:xfrm>
        </p:grpSpPr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136C57EC-C6B1-2A0F-77AE-FEE4C8E8B17A}"/>
                </a:ext>
              </a:extLst>
            </p:cNvPr>
            <p:cNvGrpSpPr/>
            <p:nvPr/>
          </p:nvGrpSpPr>
          <p:grpSpPr>
            <a:xfrm>
              <a:off x="190501" y="3168182"/>
              <a:ext cx="1928307" cy="3397718"/>
              <a:chOff x="7330360" y="3296524"/>
              <a:chExt cx="1928307" cy="339771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A23781-85DC-1412-AF8F-305346E03CC1}"/>
                  </a:ext>
                </a:extLst>
              </p:cNvPr>
              <p:cNvSpPr txBox="1"/>
              <p:nvPr/>
            </p:nvSpPr>
            <p:spPr>
              <a:xfrm>
                <a:off x="7330360" y="3328039"/>
                <a:ext cx="19181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Content development (Grammar Tables)</a:t>
                </a:r>
                <a:endParaRPr lang="ru-RU" b="1" dirty="0"/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88AD6E8B-40A1-46AC-8FA6-883AC1113142}"/>
                  </a:ext>
                </a:extLst>
              </p:cNvPr>
              <p:cNvSpPr/>
              <p:nvPr/>
            </p:nvSpPr>
            <p:spPr>
              <a:xfrm>
                <a:off x="7340503" y="3296524"/>
                <a:ext cx="1918164" cy="3397718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EAD5C045-7BB5-3ACC-FEF8-99C7A7B5DD37}"/>
                </a:ext>
              </a:extLst>
            </p:cNvPr>
            <p:cNvGrpSpPr/>
            <p:nvPr/>
          </p:nvGrpSpPr>
          <p:grpSpPr>
            <a:xfrm>
              <a:off x="508458" y="4081691"/>
              <a:ext cx="1302536" cy="2252119"/>
              <a:chOff x="-2268898" y="452689"/>
              <a:chExt cx="2156931" cy="3729391"/>
            </a:xfrm>
          </p:grpSpPr>
          <p:pic>
            <p:nvPicPr>
              <p:cNvPr id="44" name="Рисунок 43" descr="Изображение выглядит как логотип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38E0BE73-7DFA-8E75-1D64-745E4E9917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60" r="74839" b="20364"/>
              <a:stretch/>
            </p:blipFill>
            <p:spPr>
              <a:xfrm>
                <a:off x="-2268898" y="452689"/>
                <a:ext cx="2156931" cy="2908708"/>
              </a:xfrm>
              <a:prstGeom prst="rect">
                <a:avLst/>
              </a:prstGeom>
            </p:spPr>
          </p:pic>
          <p:pic>
            <p:nvPicPr>
              <p:cNvPr id="45" name="Рисунок 44">
                <a:extLst>
                  <a:ext uri="{FF2B5EF4-FFF2-40B4-BE49-F238E27FC236}">
                    <a16:creationId xmlns:a16="http://schemas.microsoft.com/office/drawing/2014/main" id="{86961509-6BC5-ED9C-A241-55D7417B5B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831" t="29965" r="182" b="27581"/>
              <a:stretch/>
            </p:blipFill>
            <p:spPr>
              <a:xfrm>
                <a:off x="-2268898" y="3361397"/>
                <a:ext cx="2156931" cy="82068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558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2FC034-9100-C273-43B3-F43C27F1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34" y="1013734"/>
            <a:ext cx="4830532" cy="4830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C86C9-89D3-B586-4641-706DAB27296B}"/>
              </a:ext>
            </a:extLst>
          </p:cNvPr>
          <p:cNvSpPr txBox="1"/>
          <p:nvPr/>
        </p:nvSpPr>
        <p:spPr>
          <a:xfrm>
            <a:off x="2549639" y="367403"/>
            <a:ext cx="481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Visit Paul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Binyan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Now!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9C045-A2DF-1D38-4723-071FD4DB8EDB}"/>
              </a:ext>
            </a:extLst>
          </p:cNvPr>
          <p:cNvSpPr txBox="1"/>
          <p:nvPr/>
        </p:nvSpPr>
        <p:spPr>
          <a:xfrm>
            <a:off x="190500" y="292100"/>
            <a:ext cx="793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Paul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Binyan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website about Hebrew verbs grammar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49D6FED-C0DC-9900-943D-837B0CB2F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0" y="1142999"/>
            <a:ext cx="7930769" cy="3585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CB94B-6E6F-9153-923D-975DA982D690}"/>
              </a:ext>
            </a:extLst>
          </p:cNvPr>
          <p:cNvSpPr txBox="1"/>
          <p:nvPr/>
        </p:nvSpPr>
        <p:spPr>
          <a:xfrm>
            <a:off x="338667" y="5117602"/>
            <a:ext cx="483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  <a:r>
              <a:rPr lang="en-US" dirty="0"/>
              <a:t> – improve your skills of verbs conjugation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Grammar</a:t>
            </a:r>
            <a:r>
              <a:rPr lang="en-US" dirty="0"/>
              <a:t> – learn some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Account</a:t>
            </a:r>
            <a:r>
              <a:rPr lang="en-US" dirty="0"/>
              <a:t>  – keep your progress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0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04BC1-D3BB-779A-BCC3-BE103401420B}"/>
              </a:ext>
            </a:extLst>
          </p:cNvPr>
          <p:cNvSpPr txBox="1"/>
          <p:nvPr/>
        </p:nvSpPr>
        <p:spPr>
          <a:xfrm>
            <a:off x="190500" y="292100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settings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FE1861-8A2E-73AA-4E30-0C7050C3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08" y="1002326"/>
            <a:ext cx="6385983" cy="48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E49A5-AC9A-727F-B9F7-DA542CC803A1}"/>
              </a:ext>
            </a:extLst>
          </p:cNvPr>
          <p:cNvSpPr txBox="1"/>
          <p:nvPr/>
        </p:nvSpPr>
        <p:spPr>
          <a:xfrm>
            <a:off x="190500" y="292100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question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BA8B7E-CD04-6D25-5E98-B0445E38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495425"/>
            <a:ext cx="6064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F57B5-1336-4709-2F83-EBB59BF32627}"/>
              </a:ext>
            </a:extLst>
          </p:cNvPr>
          <p:cNvSpPr txBox="1"/>
          <p:nvPr/>
        </p:nvSpPr>
        <p:spPr>
          <a:xfrm>
            <a:off x="190500" y="292100"/>
            <a:ext cx="218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answer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DA6A08-1C7D-2F1A-A24F-4D9DD6E0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358900"/>
            <a:ext cx="603885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34C70-B638-0D36-3F10-7B073721F202}"/>
              </a:ext>
            </a:extLst>
          </p:cNvPr>
          <p:cNvSpPr txBox="1"/>
          <p:nvPr/>
        </p:nvSpPr>
        <p:spPr>
          <a:xfrm>
            <a:off x="190500" y="292100"/>
            <a:ext cx="330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Quiz : answer. Links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594B1B-2058-797C-08D6-C8EFABAAF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33" y="842611"/>
            <a:ext cx="4138733" cy="124607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5D22084-2B83-8290-62AA-68700ED7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2" y="2040019"/>
            <a:ext cx="2044700" cy="43688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E45B6C2-DCEE-4F39-4D4D-EB22DB82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23" y="2040019"/>
            <a:ext cx="2038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3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62292-FEEA-F868-060C-DC2A942FD00D}"/>
              </a:ext>
            </a:extLst>
          </p:cNvPr>
          <p:cNvSpPr txBox="1"/>
          <p:nvPr/>
        </p:nvSpPr>
        <p:spPr>
          <a:xfrm>
            <a:off x="190500" y="292100"/>
            <a:ext cx="3949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Account or Sign In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35AA60-980A-FA9C-6497-FCEC6742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2" y="1013995"/>
            <a:ext cx="6096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FFFDB0-EA21-5084-A86F-7606B4200387}"/>
              </a:ext>
            </a:extLst>
          </p:cNvPr>
          <p:cNvSpPr txBox="1"/>
          <p:nvPr/>
        </p:nvSpPr>
        <p:spPr>
          <a:xfrm>
            <a:off x="190500" y="2921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2A27B08-8064-DE51-E815-30B7E427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19" y="855145"/>
            <a:ext cx="6064250" cy="474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22781-7324-F4F7-5947-72AE117C1660}"/>
              </a:ext>
            </a:extLst>
          </p:cNvPr>
          <p:cNvSpPr txBox="1"/>
          <p:nvPr/>
        </p:nvSpPr>
        <p:spPr>
          <a:xfrm>
            <a:off x="298383" y="5818189"/>
            <a:ext cx="691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your progress: check dynamics of your scores and see topic details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696964-0A46-F65D-01DE-70A6BE3142EB}"/>
              </a:ext>
            </a:extLst>
          </p:cNvPr>
          <p:cNvSpPr/>
          <p:nvPr/>
        </p:nvSpPr>
        <p:spPr>
          <a:xfrm>
            <a:off x="389822" y="6274154"/>
            <a:ext cx="221381" cy="242102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2AC668-C70B-5F7E-7C5B-65A151B9B4BB}"/>
              </a:ext>
            </a:extLst>
          </p:cNvPr>
          <p:cNvSpPr/>
          <p:nvPr/>
        </p:nvSpPr>
        <p:spPr>
          <a:xfrm>
            <a:off x="2722787" y="6274154"/>
            <a:ext cx="221381" cy="242102"/>
          </a:xfrm>
          <a:prstGeom prst="rect">
            <a:avLst/>
          </a:prstGeom>
          <a:solidFill>
            <a:srgbClr val="FED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00427E8-65A7-7648-2CA6-F3C3E0B59F0F}"/>
              </a:ext>
            </a:extLst>
          </p:cNvPr>
          <p:cNvSpPr/>
          <p:nvPr/>
        </p:nvSpPr>
        <p:spPr>
          <a:xfrm>
            <a:off x="3928945" y="6274154"/>
            <a:ext cx="221381" cy="242102"/>
          </a:xfrm>
          <a:prstGeom prst="rect">
            <a:avLst/>
          </a:prstGeom>
          <a:solidFill>
            <a:srgbClr val="FFF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9AAFD9-B536-E4CA-2D75-331A8B3C12CB}"/>
              </a:ext>
            </a:extLst>
          </p:cNvPr>
          <p:cNvSpPr/>
          <p:nvPr/>
        </p:nvSpPr>
        <p:spPr>
          <a:xfrm>
            <a:off x="5616273" y="6274154"/>
            <a:ext cx="221381" cy="242102"/>
          </a:xfrm>
          <a:prstGeom prst="rect">
            <a:avLst/>
          </a:prstGeom>
          <a:solidFill>
            <a:srgbClr val="C3F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BA4CA-C3D0-E30F-BA16-696009E26129}"/>
              </a:ext>
            </a:extLst>
          </p:cNvPr>
          <p:cNvSpPr txBox="1"/>
          <p:nvPr/>
        </p:nvSpPr>
        <p:spPr>
          <a:xfrm>
            <a:off x="609839" y="6210539"/>
            <a:ext cx="18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not enough data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3F459-12F8-1278-FB9D-1AF7E124AC92}"/>
              </a:ext>
            </a:extLst>
          </p:cNvPr>
          <p:cNvSpPr txBox="1"/>
          <p:nvPr/>
        </p:nvSpPr>
        <p:spPr>
          <a:xfrm>
            <a:off x="2953822" y="621053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poor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C70B2-0332-855D-4B51-5560F7F0F4BB}"/>
              </a:ext>
            </a:extLst>
          </p:cNvPr>
          <p:cNvSpPr txBox="1"/>
          <p:nvPr/>
        </p:nvSpPr>
        <p:spPr>
          <a:xfrm>
            <a:off x="4131096" y="6210539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moderate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C4129-C577-A4C5-0201-CC75DE8C95D4}"/>
              </a:ext>
            </a:extLst>
          </p:cNvPr>
          <p:cNvSpPr txBox="1"/>
          <p:nvPr/>
        </p:nvSpPr>
        <p:spPr>
          <a:xfrm>
            <a:off x="5847300" y="6210539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excellent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09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E7D8-18DE-FFB0-F4B8-B89F8284935C}"/>
              </a:ext>
            </a:extLst>
          </p:cNvPr>
          <p:cNvSpPr txBox="1"/>
          <p:nvPr/>
        </p:nvSpPr>
        <p:spPr>
          <a:xfrm>
            <a:off x="190500" y="29210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Grammar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58BAEC-2A4C-3B6B-A0B0-CADD5616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884922"/>
            <a:ext cx="9226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889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115</Words>
  <Application>Microsoft Office PowerPoint</Application>
  <PresentationFormat>Лист A4 (210x297 мм)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Либерзон</dc:creator>
  <cp:lastModifiedBy>Даниил Либерзон</cp:lastModifiedBy>
  <cp:revision>15</cp:revision>
  <dcterms:created xsi:type="dcterms:W3CDTF">2023-04-01T10:01:00Z</dcterms:created>
  <dcterms:modified xsi:type="dcterms:W3CDTF">2023-04-01T11:25:38Z</dcterms:modified>
</cp:coreProperties>
</file>