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2192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41813962" val="982" revOS="4"/>
      <pr:smFileRevision xmlns:pr="smNativeData" dt="1641813962" val="101"/>
      <pr:guideOptions xmlns:pr="smNativeData" dt="164181396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4" d="100"/>
          <a:sy n="94" d="100"/>
        </p:scale>
        <p:origin x="377" y="35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7" y="351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rw4AAC1BAADOGAAAEAAAACYAAAAIAAAAAYAAAAAAAAA="/>
              </a:ext>
            </a:extLst>
          </p:cNvSpPr>
          <p:nvPr>
            <p:ph type="ctrTitle"/>
          </p:nvPr>
        </p:nvSpPr>
        <p:spPr>
          <a:xfrm>
            <a:off x="1602105" y="2386965"/>
            <a:ext cx="8992870" cy="1645285"/>
          </a:xfrm>
        </p:spPr>
        <p:txBody>
          <a:bodyPr/>
          <a:lstStyle>
            <a:lvl1pPr>
              <a:defRPr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NGAAN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hoAAGs6AABkIgAAEAAAACYAAAAIAAAAAYAAAAAAAAA="/>
              </a:ext>
            </a:extLst>
          </p:cNvSpPr>
          <p:nvPr>
            <p:ph type="subTitle" idx="1"/>
          </p:nvPr>
        </p:nvSpPr>
        <p:spPr>
          <a:xfrm>
            <a:off x="2696210" y="4352290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3C8CD123-6DD1-D927-9F34-9B729F7A69C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UXdz3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JhawAMAAAAEAAAAAAAAAAAAAAAAAAAAAAAAAAeAAAAaAAAAAAAAAAAAAAAAAAAAAAAAAAAAAAAECcAABAnAAAAAAAAAAAAAAAAAAAAAAAAAAAAAAAAAAAAAAAAAAAAABQAAAAAAAAAwMD/AAAAAABkAAAAMgAAAAAAAABkAAAAAAAAAH9/fwAKAAAAHwAAAFQAAABRd3O1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1">
              <a:shade val="62500"/>
            </a:schemeClr>
          </a:solidFill>
        </p:spPr>
        <p:txBody>
          <a:bodyPr/>
          <a:lstStyle/>
          <a:p>
            <a:pPr/>
            <a:fld id="{3C8CD1D1-9FD1-D927-9F34-69729F7A693C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935F-11D1-D965-9F34-E730DD7A69B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BBDA-94D1-D94D-9F34-6218F57A6937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Q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A+NQAAwgUAAD09AABoJAAAEAAAACYAAAAIAAAAAwAAAAAAAAA="/>
              </a:ext>
            </a:extLst>
          </p:cNvSpPr>
          <p:nvPr>
            <p:ph type="title"/>
          </p:nvPr>
        </p:nvSpPr>
        <p:spPr>
          <a:xfrm>
            <a:off x="8655050" y="935990"/>
            <a:ext cx="1299845" cy="4982210"/>
          </a:xfrm>
        </p:spPr>
        <p:txBody>
          <a:bodyPr vert="vert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Q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wgUAAN4zAABoJAAAEAAAACYAAAAIAAAAAwAAAAAAAAA="/>
              </a:ext>
            </a:extLst>
          </p:cNvSpPr>
          <p:nvPr>
            <p:ph idx="1"/>
          </p:nvPr>
        </p:nvSpPr>
        <p:spPr>
          <a:xfrm>
            <a:off x="2232025" y="935990"/>
            <a:ext cx="6199505" cy="498221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D4D5-9BD1-D922-9F34-6D779A7A693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982B-65D1-D96E-9F34-933BD67A69C6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JhYmk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PQsd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8702-4CD1-D971-9F34-BA24C97A69E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0Aa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AT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E5A7-E9D1-D913-9F34-1F46AB7A694A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bCQAAsA4AAC1BAADPGAAAEAAAACYAAAAIAAAAAYAAAAAAAAA="/>
              </a:ext>
            </a:extLst>
          </p:cNvSpPr>
          <p:nvPr>
            <p:ph type="title"/>
          </p:nvPr>
        </p:nvSpPr>
        <p:spPr>
          <a:xfrm>
            <a:off x="1602105" y="2387600"/>
            <a:ext cx="8992870" cy="1645285"/>
          </a:xfrm>
        </p:spPr>
        <p:txBody>
          <a:bodyPr/>
          <a:lstStyle>
            <a:lvl1pPr algn="ctr">
              <a:defRPr sz="28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xoAAGs6AABlIgAAEAAAACYAAAAIAAAAAYAAAAAAAAA="/>
              </a:ext>
            </a:extLst>
          </p:cNvSpPr>
          <p:nvPr>
            <p:ph idx="1"/>
          </p:nvPr>
        </p:nvSpPr>
        <p:spPr>
          <a:xfrm>
            <a:off x="2696210" y="4352925"/>
            <a:ext cx="6800215" cy="123825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IAAAAAAAAA="/>
              </a:ext>
            </a:extLst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3C8CC3E3-ADD1-D935-9F34-5B608D7A690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lmkU3f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DYWr0MAAAAEAAAAAAAAAAAAAAAAAAAAAAAAAAeAAAAaAAAAAAAAAAAAAAAAAAAAAAAAAAAAAAAECcAABAnAAAAAAAAAAAAAAAAAAAAAAAAAAAAAAAAAAAAAAAAAAAAABQAAAAAAAAAwMD/AAAAAABkAAAAMgAAAAAAAABkAAAAAAAAAH9/fwAKAAAAHwAAAFQAAACWaRS2////AQAAAAAAAAAAAAAAAAAAAAAAAAAAAAAAAAAAAAAAAAAAAAAAAn9/fwDy8vIDzMzMAMDA/wB/f38AAAAAAAAAAAAAAAAAAAAAAAAAAAAhAAAAGAAAABQAAAAyQgAAYiYAAHdEAAAwKgAAEAAAACYAAAAIAAAAAAAAAAQAAAA="/>
              </a:ext>
            </a:extLst>
          </p:cNvSpPr>
          <p:nvPr>
            <p:ph type="sldNum" sz="quarter" idx="12"/>
          </p:nvPr>
        </p:nvSpPr>
        <p:spPr>
          <a:solidFill>
            <a:schemeClr val="accent2">
              <a:shade val="62500"/>
            </a:schemeClr>
          </a:solidFill>
        </p:spPr>
        <p:txBody>
          <a:bodyPr/>
          <a:lstStyle/>
          <a:p>
            <a:pPr/>
            <a:fld id="{3C8CD048-06D1-D926-9F34-F0739E7A69A5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IAZ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5CQAAPBAAAAIkAABTIwAAEAAAACYAAAAIAAAAAYAAAAAAAAA="/>
              </a:ext>
            </a:extLst>
          </p:cNvSpPr>
          <p:nvPr>
            <p:ph idx="1"/>
          </p:nvPr>
        </p:nvSpPr>
        <p:spPr>
          <a:xfrm>
            <a:off x="1580515" y="2639060"/>
            <a:ext cx="4272915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BAAAERBAABTIwAAEAAAACYAAAAIAAAAAYAAAAAAAAA="/>
              </a:ext>
            </a:extLst>
          </p:cNvSpPr>
          <p:nvPr>
            <p:ph idx="2"/>
          </p:nvPr>
        </p:nvSpPr>
        <p:spPr>
          <a:xfrm>
            <a:off x="6339840" y="2639060"/>
            <a:ext cx="4269740" cy="310324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7/Hy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C2F7-B9D1-D934-9F34-4F618C7A691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JCsW70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BAA2-ECD1-D94C-9F34-1A19F47A694F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yhfcY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PQ4AAAIkAACUEgAAEAAAACYAAAAIAAAAgYAAAAAAAAA="/>
              </a:ext>
            </a:extLst>
          </p:cNvSpPr>
          <p:nvPr>
            <p:ph idx="1"/>
          </p:nvPr>
        </p:nvSpPr>
        <p:spPr>
          <a:xfrm>
            <a:off x="158369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+CQAAVRMAAAIkAABNIwAAEAAAACYAAAAIAAAAAYAAAAAAAAA="/>
              </a:ext>
            </a:extLst>
          </p:cNvSpPr>
          <p:nvPr>
            <p:ph idx="2"/>
          </p:nvPr>
        </p:nvSpPr>
        <p:spPr>
          <a:xfrm>
            <a:off x="1583690" y="3142615"/>
            <a:ext cx="4269740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yhfcY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Q4AAERBAACUEgAAEAAAACYAAAAIAAAAgYAAAAAAAAA="/>
              </a:ext>
            </a:extLst>
          </p:cNvSpPr>
          <p:nvPr>
            <p:ph idx="3"/>
          </p:nvPr>
        </p:nvSpPr>
        <p:spPr>
          <a:xfrm>
            <a:off x="633984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VRMAAC1BAABNIwAAEAAAACYAAAAIAAAAAYAAAAAAAAA="/>
              </a:ext>
            </a:extLst>
          </p:cNvSpPr>
          <p:nvPr>
            <p:ph idx="4"/>
          </p:nvPr>
        </p:nvSpPr>
        <p:spPr>
          <a:xfrm>
            <a:off x="6339840" y="3142615"/>
            <a:ext cx="4255135" cy="259588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H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ACC9-87D1-D95A-9F34-710FE27A6924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CAC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E7BB-F5D1-D911-9F34-0344A97A6956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86BC-F2D1-D970-9F34-0425C87A6951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QAZQ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FYAd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E342-0CD1-D915-9F34-FA40AD7A69A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9ED5-9BD1-D968-9F34-6D3DD07A6938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EEAYQ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F8CA-84D1-D90E-9F34-725BB67A6927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c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A0AAIkgAADRFAAAEAAAACYAAAAIAAAAAYAAAAAAAAA="/>
              </a:ext>
            </a:extLst>
          </p:cNvSpPr>
          <p:nvPr>
            <p:ph type="title"/>
          </p:nvPr>
        </p:nvSpPr>
        <p:spPr>
          <a:xfrm>
            <a:off x="807085" y="2242820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vKQAA9gQAABFHAABAJQAAEAAAACYAAAAIAAAAAYAAAAAAAAA="/>
              </a:ext>
            </a:extLst>
          </p:cNvSpPr>
          <p:nvPr>
            <p:ph idx="1"/>
          </p:nvPr>
        </p:nvSpPr>
        <p:spPr>
          <a:xfrm>
            <a:off x="6735445" y="806450"/>
            <a:ext cx="4817110" cy="524891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RBwAA1hUAAG4eAABYIwAAEAAAACYAAAAIAAAAAYAAAAAAAAA="/>
              </a:ext>
            </a:extLst>
          </p:cNvSpPr>
          <p:nvPr>
            <p:ph idx="2"/>
          </p:nvPr>
        </p:nvSpPr>
        <p:spPr>
          <a:xfrm>
            <a:off x="1148715" y="3549650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9FF1-BFD1-D969-9F34-493CD17A691C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AC4F-01D1-D95A-9F34-F70FE27A69A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BAAAAAQAAAH8lAAAxKgAAEAAAACYAAAAIAAAA//////////8="/>
              </a:ext>
            </a:extLst>
          </p:cNvSpPr>
          <p:nvPr/>
        </p:nvSpPr>
        <p:spPr>
          <a:xfrm>
            <a:off x="635" y="635"/>
            <a:ext cx="609473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D3BAAAzQ0AAIkgAADSFAAAEAAAACYAAAAIAAAAAYAAAAAAAAA="/>
              </a:ext>
            </a:extLst>
          </p:cNvSpPr>
          <p:nvPr>
            <p:ph type="title"/>
          </p:nvPr>
        </p:nvSpPr>
        <p:spPr>
          <a:xfrm>
            <a:off x="807085" y="2243455"/>
            <a:ext cx="4481830" cy="1141095"/>
          </a:xfrm>
        </p:spPr>
        <p:txBody>
          <a:bodyPr/>
          <a:lstStyle>
            <a:lvl1pPr algn="ctr">
              <a:defRPr sz="2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B+JQAAAAAAAPxKAAAwKgAAEAAAACYAAAAIAAAAAYAAAAAAAAA="/>
              </a:ext>
            </a:extLst>
          </p:cNvSpPr>
          <p:nvPr>
            <p:ph idx="1"/>
          </p:nvPr>
        </p:nvSpPr>
        <p:spPr>
          <a:xfrm>
            <a:off x="6094730" y="0"/>
            <a:ext cx="609473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SBwAA1xUAAG8eAABZIwAAEAAAACYAAAAIAAAAAYAAAAAAAAA="/>
              </a:ext>
            </a:extLst>
          </p:cNvSpPr>
          <p:nvPr>
            <p:ph idx="2"/>
          </p:nvPr>
        </p:nvSpPr>
        <p:spPr>
          <a:xfrm>
            <a:off x="1149350" y="3550285"/>
            <a:ext cx="3797935" cy="219583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BAd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8CDE20-6ED1-D928-9F34-987D907A69CD}" type="datetime1">
              <a:t>{Date/Time}</a:t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KQbAABVKAAAEAAAACYAAAAIAAAAAYAAAAAAAAA="/>
              </a:ext>
            </a:extLst>
          </p:cNvSpPr>
          <p:nvPr>
            <p:ph type="ftr" sz="quarter" idx="11"/>
          </p:nvPr>
        </p:nvSpPr>
        <p:spPr>
          <a:xfrm>
            <a:off x="1602740" y="6235700"/>
            <a:ext cx="289052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r>
              <a:t>{Footer}</a:t>
            </a:r>
          </a:p>
        </p:txBody>
      </p:sp>
      <p:sp>
        <p:nvSpPr>
          <p:cNvPr id="8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8CC9B6-F8D1-D93F-9F34-0E6A877A695B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GoAdQ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EAAAACYAAAAIAAAA//////////8="/>
              </a:ext>
            </a:extLst>
          </p:cNvSpPr>
          <p:nvPr>
            <p:ph type="title"/>
          </p:nvPr>
        </p:nvSpPr>
        <p:spPr>
          <a:xfrm>
            <a:off x="2232025" y="964565"/>
            <a:ext cx="7729220" cy="118808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LiA5pw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7DQAAPBAAAEc9AABTIwAAEAAAACYAAAAIAAAA//////////8="/>
              </a:ext>
            </a:extLst>
          </p:cNvSpPr>
          <p:nvPr>
            <p:ph type="body" idx="1"/>
          </p:nvPr>
        </p:nvSpPr>
        <p:spPr>
          <a:xfrm>
            <a:off x="2232025" y="2639060"/>
            <a:ext cx="7729220" cy="3103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fMAAAYiYAABBBAABgKAAAEAAAACYAAAAIAAAA//////////8="/>
              </a:ext>
            </a:extLst>
          </p:cNvSpPr>
          <p:nvPr>
            <p:ph type="dt" sz="quarter" idx="2"/>
          </p:nvPr>
        </p:nvSpPr>
        <p:spPr>
          <a:xfrm>
            <a:off x="7822565" y="6239510"/>
            <a:ext cx="2753995" cy="32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C8CD888-C6D1-D92E-9F34-307B967A696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DcCQAAXCYAACguAABVKAAAEAAAACYAAAAIAAAA//////////8="/>
              </a:ext>
            </a:extLst>
          </p:cNvSpPr>
          <p:nvPr>
            <p:ph type="ftr" sz="quarter" idx="3"/>
          </p:nvPr>
        </p:nvSpPr>
        <p:spPr>
          <a:xfrm>
            <a:off x="1602740" y="6235700"/>
            <a:ext cx="590042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EAAAAAAAAAeHh4yv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4eHjD////AQAAAAAAAAAAAAAAAAAAAAAAAAAAAAAAAAAAAAAAAAAAAAAAAn9/fwDy8vIDzMzMAMDA/wB/f38AAAAAAAAAAAAAAAAAAAAAAAAAAAAhAAAAGAAAABQAAAAyQgAAYiYAAHdEAAAwKgAAEAAAACYAAAAIAAAA//////////8="/>
              </a:ext>
            </a:extLst>
          </p:cNvSpPr>
          <p:nvPr>
            <p:ph type="sldNum" sz="quarter" idx="4"/>
          </p:nvPr>
        </p:nvSpPr>
        <p:spPr>
          <a:xfrm>
            <a:off x="10760710" y="6239510"/>
            <a:ext cx="368935" cy="618490"/>
          </a:xfrm>
          <a:prstGeom prst="rect">
            <a:avLst/>
          </a:prstGeom>
          <a:solidFill>
            <a:schemeClr val="bg2">
              <a:shade val="5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/>
            <a:fld id="{3C8CCEF5-BBD1-D938-9F34-4D6D807A691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2800" b="0" i="0" u="none" strike="noStrike" kern="1" cap="all" spc="0" baseline="0">
          <a:solidFill>
            <a:schemeClr val="tx2"/>
          </a:solidFill>
          <a:effectLst/>
          <a:latin typeface="Century Gothic" pitchFamily="0" charset="0"/>
          <a:ea typeface="Century Gothic" pitchFamily="0" charset="0"/>
          <a:cs typeface="Century Gothic" pitchFamily="0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2305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6877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•"/>
        <a:tabLst/>
        <a:defRPr sz="1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914400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–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144905" marR="0" indent="-230505" algn="l" defTabSz="449580">
        <a:lnSpc>
          <a:spcPct val="100000"/>
        </a:lnSpc>
        <a:spcBef>
          <a:spcPts val="1000"/>
        </a:spcBef>
        <a:spcAft>
          <a:spcPts val="0"/>
        </a:spcAft>
        <a:buClrTx/>
        <a:buSzTx/>
        <a:buFontTx/>
        <a:buChar char="»"/>
        <a:tabLst/>
        <a:defRPr sz="11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Sub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WEAAAxhoAAGs6AABk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B6CwAAiQcAAMxCAACoEQAAAAAAACYAAAAIAAAAAQAAAAAAAAA="/>
              </a:ext>
            </a:extLst>
          </p:cNvSpPr>
          <p:nvPr>
            <p:ph type="ctrTitle"/>
          </p:nvPr>
        </p:nvSpPr>
        <p:spPr>
          <a:xfrm>
            <a:off x="1865630" y="1224915"/>
            <a:ext cx="8992870" cy="1645285"/>
          </a:xfrm>
        </p:spPr>
        <p:txBody>
          <a:bodyPr/>
          <a:lstStyle/>
          <a:p>
            <a:pPr>
              <a:defRPr cap="all"/>
            </a:pPr>
            <a:r>
              <a:t>pYGAME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hfcYRMAAAAlAAAAZAAAAA8B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o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DAOAAAMAAAAEAAAAAAAAAAAAAAAAAAAAAAAAAAeAAAAaAAAAAAAAAAAAAAAAAAAAAAAAAAAAAAAECcAABAnAAAAAAAAAAAAAAAAAAAAAAAAAAAAAAAAAAAAAAAAAAAAABQAAAAAAAAAwMD/AAAAAABkAAAAMgAAAAAAAABkAAAAAAAAAH9/fwAKAAAAHwAAAFQAAAD///8B////AQAAAAAAAAAAAAAAAAAAAAAAAAAAAAAAAAAAAAAAAAAAAAAAAn9/fwDy8vIDzMzMAMDA/wB/f38AAAAAAAAAAAAAAAAAAAAAAAAAAAAhAAAAGAAAABQAAAC7DQAA7wUAAEc9AAA+DQAAAAAAACYAAAAIAAAAAQAAAAAAAAA="/>
              </a:ext>
            </a:extLst>
          </p:cNvSpPr>
          <p:nvPr>
            <p:ph type="title"/>
          </p:nvPr>
        </p:nvSpPr>
        <p:spPr>
          <a:xfrm>
            <a:off x="2232025" y="964565"/>
            <a:ext cx="7729220" cy="1188085"/>
          </a:xfrm>
        </p:spPr>
        <p:txBody>
          <a:bodyPr/>
          <a:lstStyle/>
          <a:p>
            <a:pPr>
              <a:defRPr cap="all"/>
            </a:pPr>
            <a:r>
              <a:t>описание проекта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hfcY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DAO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aGQAAkQ4AAN4zAADoEgAAAAAAACYAAAAIAAAAgYAAAAAAAAA="/>
              </a:ext>
            </a:extLst>
          </p:cNvSpPr>
          <p:nvPr>
            <p:ph type="body" idx="1"/>
          </p:nvPr>
        </p:nvSpPr>
        <p:spPr>
          <a:xfrm>
            <a:off x="4161790" y="236791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Классы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DAO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CaGQAAqRMAAN4zAAChIwAAAAAAACYAAAAIAAAAAQAAAAAAAAA="/>
              </a:ext>
            </a:extLst>
          </p:cNvSpPr>
          <p:nvPr>
            <p:ph type="body" idx="2"/>
          </p:nvPr>
        </p:nvSpPr>
        <p:spPr>
          <a:xfrm>
            <a:off x="4161790" y="3195955"/>
            <a:ext cx="4269740" cy="2595880"/>
          </a:xfrm>
        </p:spPr>
        <p:txBody>
          <a:bodyPr/>
          <a:lstStyle/>
          <a:p>
            <a:pPr/>
            <a:r>
              <a:rPr sz="1000">
                <a:solidFill>
                  <a:srgbClr val="CC7832"/>
                </a:solidFill>
                <a:latin typeface="JetBrains Mono" pitchFamily="0" charset="0"/>
                <a:ea typeface="JetBrains Mono" pitchFamily="0" charset="0"/>
                <a:cs typeface="JetBrains Mono" pitchFamily="0" charset="0"/>
              </a:rPr>
              <a:t>class </a:t>
            </a:r>
            <a:r>
              <a:rPr sz="1000">
                <a:latin typeface="JetBrains Mono" pitchFamily="0" charset="0"/>
                <a:ea typeface="JetBrains Mono" pitchFamily="0" charset="0"/>
                <a:cs typeface="JetBrains Mono" pitchFamily="0" charset="0"/>
              </a:rPr>
              <a:t>Level загружает карту и начинает игру</a:t>
            </a:r>
            <a:endParaRPr sz="1000">
              <a:latin typeface="JetBrains Mono" pitchFamily="0" charset="0"/>
              <a:ea typeface="JetBrains Mono" pitchFamily="0" charset="0"/>
              <a:cs typeface="JetBrains Mono" pitchFamily="0" charset="0"/>
            </a:endParaRPr>
          </a:p>
          <a:p>
            <a:pPr>
              <a:defRPr sz="1000">
                <a:latin typeface="JetBrains Mono" pitchFamily="0" charset="0"/>
                <a:ea typeface="JetBrains Mono" pitchFamily="0" charset="0"/>
                <a:cs typeface="JetBrains Mono" pitchFamily="0" charset="0"/>
              </a:defRPr>
            </a:pPr>
            <a:r>
              <a:t>class Player отвечает за реализацию игрока</a:t>
            </a:r>
          </a:p>
          <a:p>
            <a:pPr>
              <a:defRPr sz="1000">
                <a:latin typeface="JetBrains Mono" pitchFamily="0" charset="0"/>
                <a:ea typeface="JetBrains Mono" pitchFamily="0" charset="0"/>
                <a:cs typeface="JetBrains Mono" pitchFamily="0" charset="0"/>
              </a:defRPr>
            </a:pPr>
            <a:r>
              <a:t>class Mobs за реализацию врагов</a:t>
            </a:r>
          </a:p>
          <a:p>
            <a:pPr>
              <a:defRPr sz="1000">
                <a:latin typeface="JetBrains Mono" pitchFamily="0" charset="0"/>
                <a:ea typeface="JetBrains Mono" pitchFamily="0" charset="0"/>
                <a:cs typeface="JetBrains Mono" pitchFamily="0" charset="0"/>
              </a:defRPr>
            </a:pPr>
            <a:r>
              <a:t>class Tile за реализацию плиток</a:t>
            </a:r>
          </a:p>
          <a:p>
            <a:pPr>
              <a:defRPr sz="1000">
                <a:latin typeface="JetBrains Mono" pitchFamily="0" charset="0"/>
                <a:ea typeface="JetBrains Mono" pitchFamily="0" charset="0"/>
                <a:cs typeface="JetBrains Mono" pitchFamily="0" charset="0"/>
              </a:defRPr>
            </a:pPr>
            <a:r>
              <a:t>PS Классов в проекте много, т.к черновой вариант презентации, дополним позже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val="SMDATA_13_yhfcYRMAAAAlAAAAZAAAAA8BAAAAkAAAAEgAAACQAAAASAAAAAAAAAAC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DAO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PQ4AAERBAACUEgAAAAAAACYAAAAIAAAAgYAAAAAAAAA="/>
              </a:ext>
            </a:extLst>
          </p:cNvSpPr>
          <p:nvPr>
            <p:ph type="body" idx="3"/>
          </p:nvPr>
        </p:nvSpPr>
        <p:spPr>
          <a:xfrm>
            <a:off x="6339840" y="2314575"/>
            <a:ext cx="4269740" cy="70548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val="SMDATA_13_yhfcYRMAAAAlAAAAZAAAAA8BAAAAkAAAAEgAAACQAAAASAAAAAAAAAAAAAAAAAAAAAEAAABQAAAAAAAAAAAA4D8AAAAAAADgPwAAAAAAAOA/AAAAAAAA4D8AAAAAAADgPwAAAAAAAOA/AAAAAAAA4D8AAAAAAADgPwAAAAAAAOA/AAAAAAAA4D8CAAAAjAAAAAAAAAAAAAAAg8C6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y8vIKAAAAACgAAAAoAAAAZAAAAGQAAAAAAAAAzMzMAAAAAABQAAAAUAAAAGQAAABkAAAAAAAAABcAAAAUAAAAAAAAAAAAAAD/fwAA/38AAAAAAAAJAAAABAAAADAOAAAMAAAAEAAAAAAAAAAAAAAAAAAAAAAAAAAeAAAAaAAAAAAAAAAAAAAAAAAAAAAAAAAAAAAAECcAABAnAAAAAAAAAAAAAAAAAAAAAAAAAAAAAAAAAAAAAAAAAAAAABQAAAAAAAAAwMD/AAAAAABkAAAAMgAAAAAAAABkAAAAAAAAAH9/fwAKAAAAHwAAAFQAAACDwLoF////AQAAAAAAAAAAAAAAAAAAAAAAAAAAAAAAAAAAAAAAAAAAAAAAAn9/fwDy8vIDzMzMAMDA/wB/f38AAAAAAAAAAAAAAAAAAAAAAAAAAAAhAAAAGAAAABQAAAAAJwAAVRMAAC1BAABNIwAAAAAAACYAAAAIAAAAAQAAAAAAAAA="/>
              </a:ext>
            </a:extLst>
          </p:cNvSpPr>
          <p:nvPr>
            <p:ph type="body" idx="4"/>
          </p:nvPr>
        </p:nvSpPr>
        <p:spPr>
          <a:xfrm>
            <a:off x="6339840" y="3142615"/>
            <a:ext cx="4255135" cy="2595880"/>
          </a:xfrm>
        </p:spPr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83C0BA"/>
      </a:accent1>
      <a:accent2>
        <a:srgbClr val="F3AA21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entury Gothic"/>
        <a:ea typeface="Century Gothic"/>
        <a:cs typeface="Century Gothic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F2F2F2"/>
        </a:lt2>
        <a:accent1>
          <a:srgbClr val="83C0BA"/>
        </a:accent1>
        <a:accent2>
          <a:srgbClr val="F3AA21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79538</cp:lastModifiedBy>
  <cp:revision>0</cp:revision>
  <dcterms:created xsi:type="dcterms:W3CDTF">2017-10-19T08:49:36Z</dcterms:created>
  <dcterms:modified xsi:type="dcterms:W3CDTF">2022-01-10T11:26:02Z</dcterms:modified>
</cp:coreProperties>
</file>