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3D81-41E0-409C-8886-F5E582DFF06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69E83-203E-41E6-80DC-D5032E786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69E83-203E-41E6-80DC-D5032E7869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7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D8C7-A251-A578-252A-0CA100438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/>
              <a:t>РАЗРАБОТКА КЛИЕНТСКОЙ ЧАСТИ ВЕБ-ПРИЛОЖЕНИЯ ДЛЯ АВТОСЕРВИСА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534CF4-9453-96E1-3317-75AFA7674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Выполнил: Зеленовский Даниил</a:t>
            </a:r>
          </a:p>
          <a:p>
            <a:r>
              <a:rPr lang="ru-RU" dirty="0"/>
              <a:t>Группа ИСиП-301</a:t>
            </a:r>
          </a:p>
        </p:txBody>
      </p:sp>
    </p:spTree>
    <p:extLst>
      <p:ext uri="{BB962C8B-B14F-4D97-AF65-F5344CB8AC3E}">
        <p14:creationId xmlns:p14="http://schemas.microsoft.com/office/powerpoint/2010/main" val="6241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0DB3B-08E4-0F9D-8338-979134A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BC922-447C-E041-A095-DEF5FF30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информационные технологии играют важную роль в различных сферах деятельности, включая бизнес и обслуживание клиентов. Веб-приложения являются одним из ключевых инструментов для успешного функционирования предприятий и организаций. В частности, автосервисы, как одна из наиболее востребованных услуг, не могут обойтись без эффективных и удобных веб-приложений для взаимодействия с клиентами.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974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E076A-C5BD-7DCC-6971-58372C35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76264-338C-51CA-E009-17598654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Целью данной работы является исследование и разработка клиентской части веб-приложения, которое будет отвечать потребностям автосервисов и их клиентов, а также изучение современных технологий и подходов к созданию подобных приложений.</a:t>
            </a:r>
          </a:p>
          <a:p>
            <a:pPr marL="0" indent="0">
              <a:buNone/>
            </a:pPr>
            <a:r>
              <a:rPr lang="ru-RU" dirty="0"/>
              <a:t>Для достижения поставленной цели необходимо решить следующие задачи:</a:t>
            </a:r>
          </a:p>
          <a:p>
            <a:pPr marL="0" indent="0">
              <a:buNone/>
            </a:pPr>
            <a:r>
              <a:rPr lang="ru-RU" dirty="0"/>
              <a:t>−	Изучить особенности и требования к клиентским веб-приложениям для автосервисов.</a:t>
            </a:r>
          </a:p>
          <a:p>
            <a:pPr marL="0" indent="0">
              <a:buNone/>
            </a:pPr>
            <a:r>
              <a:rPr lang="ru-RU" dirty="0"/>
              <a:t>−	Проанализировать существующие решения в данной области и выявить их преимущества и недостатки.</a:t>
            </a:r>
          </a:p>
          <a:p>
            <a:pPr marL="0" indent="0">
              <a:buNone/>
            </a:pPr>
            <a:r>
              <a:rPr lang="ru-RU" dirty="0"/>
              <a:t>−	Разработка макета дизайна веб-приложения.</a:t>
            </a:r>
          </a:p>
          <a:p>
            <a:pPr marL="0" indent="0">
              <a:buNone/>
            </a:pPr>
            <a:r>
              <a:rPr lang="ru-RU" dirty="0"/>
              <a:t>−	Разработать функциональное и эргономичное пользовательское интерфейсное решение для веб-приложения.</a:t>
            </a:r>
          </a:p>
          <a:p>
            <a:pPr marL="0" indent="0">
              <a:buNone/>
            </a:pPr>
            <a:r>
              <a:rPr lang="ru-RU" dirty="0"/>
              <a:t>−	Реализовать разработанное решение с использованием современных технологий и инструментов.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77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E2F3D-F2FB-19BD-D0EF-E2FBAE3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B7013D-E2FF-0E95-B658-33122F99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Основной бизнес-процесс, рассматриваемый в рамках данного курсового проекта – запись клиентов на прием. </a:t>
            </a:r>
          </a:p>
        </p:txBody>
      </p:sp>
      <p:pic>
        <p:nvPicPr>
          <p:cNvPr id="5" name="image1.png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16B659B-A6FD-3700-7431-983699EBEF1B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/>
          <a:srcRect l="3695" r="3695"/>
          <a:stretch>
            <a:fillRect/>
          </a:stretch>
        </p:blipFill>
        <p:spPr>
          <a:xfrm>
            <a:off x="228599" y="237744"/>
            <a:ext cx="8574742" cy="62616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71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A2D24-3B35-7A79-6A10-3AA50B28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структура</a:t>
            </a:r>
          </a:p>
        </p:txBody>
      </p:sp>
      <p:pic>
        <p:nvPicPr>
          <p:cNvPr id="4" name="image2.png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8CD64BB-3B4C-4961-E21C-57F910A575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66900" y="2383631"/>
            <a:ext cx="8458200" cy="33718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441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763D0-B588-CEE1-5CF1-1CAD81CF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E2C885-BD25-1A0B-C8B3-6C64F122D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15696" y="2103438"/>
            <a:ext cx="2256770" cy="3748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B2C4D-19D6-6D2A-3B0D-9A4D50C33E81}"/>
              </a:ext>
            </a:extLst>
          </p:cNvPr>
          <p:cNvSpPr txBox="1"/>
          <p:nvPr/>
        </p:nvSpPr>
        <p:spPr>
          <a:xfrm>
            <a:off x="2315695" y="5787465"/>
            <a:ext cx="217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«Главная»</a:t>
            </a:r>
          </a:p>
        </p:txBody>
      </p:sp>
      <p:pic>
        <p:nvPicPr>
          <p:cNvPr id="7" name="Объект 6" descr="Изображение выглядит как снимок экрана, текст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EC60F96-F356-3586-44E5-39F5F4639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16006" y="2103438"/>
            <a:ext cx="2263826" cy="374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7EC1E-EB7D-35F1-6C70-8248CD48188A}"/>
              </a:ext>
            </a:extLst>
          </p:cNvPr>
          <p:cNvSpPr txBox="1"/>
          <p:nvPr/>
        </p:nvSpPr>
        <p:spPr>
          <a:xfrm>
            <a:off x="7529814" y="5830670"/>
            <a:ext cx="217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«Услуги»</a:t>
            </a:r>
          </a:p>
        </p:txBody>
      </p:sp>
    </p:spTree>
    <p:extLst>
      <p:ext uri="{BB962C8B-B14F-4D97-AF65-F5344CB8AC3E}">
        <p14:creationId xmlns:p14="http://schemas.microsoft.com/office/powerpoint/2010/main" val="2220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145D6-0460-D8CE-7BBA-46081CD2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макета</a:t>
            </a:r>
          </a:p>
        </p:txBody>
      </p:sp>
      <p:pic>
        <p:nvPicPr>
          <p:cNvPr id="5" name="Объект 4" descr="Изображение выглядит как текст, снимок экрана, транспортное средство, машина&#10;&#10;Автоматически созданное описание">
            <a:extLst>
              <a:ext uri="{FF2B5EF4-FFF2-40B4-BE49-F238E27FC236}">
                <a16:creationId xmlns:a16="http://schemas.microsoft.com/office/drawing/2014/main" id="{C473B786-66F8-EC9E-7DCF-3EC65C3317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7458" y="2103438"/>
            <a:ext cx="2773247" cy="3748087"/>
          </a:xfrm>
          <a:prstGeom prst="rect">
            <a:avLst/>
          </a:prstGeom>
        </p:spPr>
      </p:pic>
      <p:pic>
        <p:nvPicPr>
          <p:cNvPr id="6" name="Объект 5" descr="Изображение выглядит как текст, снимок экрана, Веб-сай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2D87D0FD-F66A-F514-B57C-1F19E69C0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6926" y="2103438"/>
            <a:ext cx="1821986" cy="3748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AD2F3-EC4F-01D3-03FC-0899FB7D7ECF}"/>
              </a:ext>
            </a:extLst>
          </p:cNvPr>
          <p:cNvSpPr txBox="1"/>
          <p:nvPr/>
        </p:nvSpPr>
        <p:spPr>
          <a:xfrm>
            <a:off x="2057458" y="5851525"/>
            <a:ext cx="217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«Главная»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BA386-B95F-2991-C9E6-755447AC9EDC}"/>
              </a:ext>
            </a:extLst>
          </p:cNvPr>
          <p:cNvSpPr txBox="1"/>
          <p:nvPr/>
        </p:nvSpPr>
        <p:spPr>
          <a:xfrm>
            <a:off x="7836926" y="5851524"/>
            <a:ext cx="217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«Услуги»</a:t>
            </a:r>
          </a:p>
        </p:txBody>
      </p:sp>
    </p:spTree>
    <p:extLst>
      <p:ext uri="{BB962C8B-B14F-4D97-AF65-F5344CB8AC3E}">
        <p14:creationId xmlns:p14="http://schemas.microsoft.com/office/powerpoint/2010/main" val="9732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7F7BF-FF0F-4DD2-68B6-C0D7FDF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52C46-AE72-2BF6-9B86-B5FF6A1F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4929876" cy="843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5718E3-29C1-E70B-A107-32468206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26" y="3181178"/>
            <a:ext cx="3124549" cy="1538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2F32A2-5456-5B8A-43CD-375CFA5C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309" y="1671258"/>
            <a:ext cx="3491258" cy="38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3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E3257-DA35-995D-86AF-BC002678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6918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12</TotalTime>
  <Words>216</Words>
  <Application>Microsoft Office PowerPoint</Application>
  <PresentationFormat>Широкоэкранный</PresentationFormat>
  <Paragraphs>25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Times New Roman</vt:lpstr>
      <vt:lpstr>Савон</vt:lpstr>
      <vt:lpstr>РАЗРАБОТКА КЛИЕНТСКОЙ ЧАСТИ ВЕБ-ПРИЛОЖЕНИЯ ДЛЯ АВТОСЕРВИСА </vt:lpstr>
      <vt:lpstr>Актуальность</vt:lpstr>
      <vt:lpstr>Цель и задачи</vt:lpstr>
      <vt:lpstr>Предметная область</vt:lpstr>
      <vt:lpstr>Информационная структура</vt:lpstr>
      <vt:lpstr>Каркас сайта</vt:lpstr>
      <vt:lpstr>Дизайн макета</vt:lpstr>
      <vt:lpstr>Функционал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ДЛЯ АВТОСЕРВИСА </dc:title>
  <dc:creator>Даниил Зеленовский</dc:creator>
  <cp:lastModifiedBy>Даниил Зеленовский</cp:lastModifiedBy>
  <cp:revision>1</cp:revision>
  <dcterms:created xsi:type="dcterms:W3CDTF">2024-04-24T21:39:02Z</dcterms:created>
  <dcterms:modified xsi:type="dcterms:W3CDTF">2024-04-24T21:51:44Z</dcterms:modified>
</cp:coreProperties>
</file>