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9" d="100"/>
          <a:sy n="69" d="100"/>
        </p:scale>
        <p:origin x="151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2/15/2023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2/15/2023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2/15/2023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for the MHC-PMS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MHC-PMS</a:t>
            </a:r>
            <a:r>
              <a:rPr lang="en-GB" dirty="0"/>
              <a:t> </a:t>
            </a:r>
            <a:endParaRPr lang="en-US" dirty="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MHC-PMS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The software requirements document </a:t>
            </a:r>
            <a:endParaRPr lang="en-GB" dirty="0"/>
          </a:p>
          <a:p>
            <a:r>
              <a:rPr lang="en-US" dirty="0"/>
              <a:t>Requirements specification</a:t>
            </a:r>
            <a:endParaRPr lang="en-GB" dirty="0"/>
          </a:p>
          <a:p>
            <a:r>
              <a:rPr lang="en-US" dirty="0"/>
              <a:t>Requirements engineering processes</a:t>
            </a:r>
            <a:endParaRPr lang="en-GB" dirty="0"/>
          </a:p>
          <a:p>
            <a:r>
              <a:rPr lang="en-US" dirty="0"/>
              <a:t>Requirements elicitation and analysis</a:t>
            </a:r>
            <a:endParaRPr lang="en-GB" dirty="0"/>
          </a:p>
          <a:p>
            <a:r>
              <a:rPr lang="en-US" dirty="0"/>
              <a:t>Requirements validation</a:t>
            </a:r>
            <a:endParaRPr lang="en-GB" dirty="0"/>
          </a:p>
          <a:p>
            <a:r>
              <a:rPr lang="en-US" dirty="0"/>
              <a:t>Requirements management</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a:t>The system’s operational domain imposes requirements on the system.</a:t>
            </a:r>
          </a:p>
          <a:p>
            <a:pPr lvl="1"/>
            <a:r>
              <a:rPr lang="en-GB" dirty="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a:t>Train protection system</a:t>
            </a:r>
          </a:p>
        </p:txBody>
      </p:sp>
      <p:sp>
        <p:nvSpPr>
          <p:cNvPr id="51206" name="Rectangle 6"/>
          <p:cNvSpPr>
            <a:spLocks noGrp="1" noChangeArrowheads="1"/>
          </p:cNvSpPr>
          <p:nvPr>
            <p:ph type="body" idx="1"/>
          </p:nvPr>
        </p:nvSpPr>
        <p:spPr/>
        <p:txBody>
          <a:bodyPr/>
          <a:lstStyle/>
          <a:p>
            <a:r>
              <a:rPr lang="en-GB" dirty="0"/>
              <a:t>This is a domain requirement for a train protection system:</a:t>
            </a:r>
          </a:p>
          <a:p>
            <a:r>
              <a:rPr lang="en-GB" dirty="0"/>
              <a:t>The deceleration of the train shall be computed as:</a:t>
            </a:r>
          </a:p>
          <a:p>
            <a:pPr lvl="1"/>
            <a:r>
              <a:rPr lang="en-GB" dirty="0" err="1"/>
              <a:t>Dtrain</a:t>
            </a:r>
            <a:r>
              <a:rPr lang="en-GB" dirty="0"/>
              <a:t> = </a:t>
            </a:r>
            <a:r>
              <a:rPr lang="en-GB" dirty="0" err="1"/>
              <a:t>Dcontrol</a:t>
            </a:r>
            <a:r>
              <a:rPr lang="en-GB" dirty="0"/>
              <a:t> + </a:t>
            </a:r>
            <a:r>
              <a:rPr lang="en-GB" dirty="0" err="1"/>
              <a:t>Dgradient</a:t>
            </a:r>
            <a:r>
              <a:rPr lang="en-GB" dirty="0"/>
              <a:t> </a:t>
            </a:r>
          </a:p>
          <a:p>
            <a:pPr lvl="1"/>
            <a:endParaRPr lang="en-GB" dirty="0"/>
          </a:p>
          <a:p>
            <a:pPr lvl="1"/>
            <a:r>
              <a:rPr lang="en-GB" dirty="0"/>
              <a:t>where </a:t>
            </a:r>
            <a:r>
              <a:rPr lang="en-GB" dirty="0" err="1"/>
              <a:t>Dgradient</a:t>
            </a:r>
            <a:r>
              <a:rPr lang="en-GB" dirty="0"/>
              <a:t> is 9.81ms2 * compensated gradient/alpha and where the values of 9.81ms2 /alpha are known for different types of train.</a:t>
            </a:r>
          </a:p>
          <a:p>
            <a:r>
              <a:rPr lang="en-GB" dirty="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a requirements document is a waste of time as requirements change so quickly.</a:t>
            </a:r>
          </a:p>
          <a:p>
            <a:r>
              <a:rPr lang="en-US" dirty="0"/>
              <a:t>The document is therefore always out of date.</a:t>
            </a:r>
          </a:p>
          <a:p>
            <a:r>
              <a:rPr lang="en-US" dirty="0"/>
              <a:t>Methods such as XP use incremental requirements engineering and express requirements as ‘user stories’ (discussed in Chapter 3).</a:t>
            </a:r>
          </a:p>
          <a:p>
            <a:r>
              <a:rPr lang="en-US" dirty="0"/>
              <a:t>This is practical for business systems but problematic for systems that require a lot of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75"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1"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software requirements document is an agreed statement of the system requirements. It should be organized so that both system customers and software developers can use it.</a:t>
            </a:r>
            <a:endParaRPr lang="en-GB" dirty="0"/>
          </a:p>
          <a:p>
            <a:r>
              <a:rPr lang="en-US" dirty="0"/>
              <a:t>The requirements engineering process is an iterative process including requirements elicitation, specification and validation.</a:t>
            </a:r>
            <a:endParaRPr lang="en-GB" dirty="0"/>
          </a:p>
          <a:p>
            <a:r>
              <a:rPr lang="en-US" dirty="0"/>
              <a:t>Requirements elicitation and analysis is an iterative process that can be represented as a spiral of activities – requirements discovery, requirements classification and organization, requirements negotiation and requirements documentation.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3</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3" name="Document" r:id="rId3" imgW="5943600" imgH="3505200" progId="Word.Document.12">
                  <p:embed/>
                </p:oleObj>
              </mc:Choice>
              <mc:Fallback>
                <p:oleObj name="Document" r:id="rId3" imgW="5943600" imgH="35052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47" name="Document" r:id="rId3" imgW="5943600" imgH="3937000" progId="Word.Document.12">
                  <p:embed/>
                </p:oleObj>
              </mc:Choice>
              <mc:Fallback>
                <p:oleObj name="Document" r:id="rId3" imgW="5943600" imgH="3937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rgbClr val="FF0000"/>
                </a:solidFill>
              </a:rPr>
              <a:t>Requirements 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FF0000"/>
                </a:solidFill>
              </a:rPr>
              <a:t>A change management 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FF0000"/>
                </a:solidFill>
              </a:rPr>
              <a:t>Traceability policies</a:t>
            </a:r>
            <a:r>
              <a:rPr lang="en-US" dirty="0">
                <a:solidFill>
                  <a:srgbClr val="FF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FF0000"/>
                </a:solidFill>
              </a:rPr>
              <a:t>Tool 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t>Deciding if a requirements change should be accepted</a:t>
            </a:r>
          </a:p>
          <a:p>
            <a:pPr lvl="1"/>
            <a:r>
              <a:rPr lang="en-US" i="1" dirty="0">
                <a:solidFill>
                  <a:srgbClr val="FF0000"/>
                </a:solidFill>
              </a:rPr>
              <a:t>Problem analysis and change specification</a:t>
            </a:r>
            <a:r>
              <a:rPr lang="en-US" dirty="0">
                <a:solidFill>
                  <a:srgbClr val="FF0000"/>
                </a:solidFill>
              </a:rPr>
              <a:t>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r>
              <a:rPr lang="en-US" dirty="0">
                <a:solidFill>
                  <a:srgbClr val="FF0000"/>
                </a:solidFill>
              </a:rPr>
              <a:t>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r>
              <a:rPr lang="en-US" dirty="0"/>
              <a:t> </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You can use a range of techniques for requirements elicitation including interviews, scenarios, use-cases and ethnography.</a:t>
            </a:r>
          </a:p>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4100</TotalTime>
  <Words>5316</Words>
  <Application>Microsoft Office PowerPoint</Application>
  <PresentationFormat>On-screen Show (4:3)</PresentationFormat>
  <Paragraphs>577</Paragraphs>
  <Slides>82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0" baseType="lpstr">
      <vt:lpstr>ＭＳ Ｐゴシック</vt:lpstr>
      <vt:lpstr>Arial</vt:lpstr>
      <vt:lpstr>Calibri</vt:lpstr>
      <vt:lpstr>Times New Roman</vt:lpstr>
      <vt:lpstr>Wingdings</vt:lpstr>
      <vt:lpstr>Zapf Dingbats</vt: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Luis De La Torre</cp:lastModifiedBy>
  <cp:revision>19</cp:revision>
  <cp:lastPrinted>2010-01-11T10:54:43Z</cp:lastPrinted>
  <dcterms:created xsi:type="dcterms:W3CDTF">2010-01-08T19:43:52Z</dcterms:created>
  <dcterms:modified xsi:type="dcterms:W3CDTF">2023-02-16T00:12:55Z</dcterms:modified>
</cp:coreProperties>
</file>