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6" r:id="rId4"/>
    <p:sldId id="274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82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Universita\2.%20Magistrale\1.%20Primo%20Anno\ISW2\Deliverables\Deliverable%201\ProcessControlCha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\2.%20Magistrale\1.%20Primo%20Anno\ISW2\Deliverables\Deliverable%201\ProcessControl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\2.%20Magistrale\1.%20Primo%20Anno\ISW2\Deliverables\Deliverable%201\ProcessControl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v>Lower Limit</c:v>
          </c:tx>
          <c:spPr>
            <a:ln w="19050" cap="rnd" cmpd="sng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Data!$E$2:$E$114</c:f>
              <c:numCache>
                <c:formatCode>General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BB-4058-9755-A8B8267BAE21}"/>
            </c:ext>
          </c:extLst>
        </c:ser>
        <c:ser>
          <c:idx val="2"/>
          <c:order val="1"/>
          <c:tx>
            <c:v>Upper Limit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Data!$D$2:$D$114</c:f>
              <c:numCache>
                <c:formatCode>General</c:formatCode>
                <c:ptCount val="113"/>
                <c:pt idx="0">
                  <c:v>33.063161693930489</c:v>
                </c:pt>
                <c:pt idx="1">
                  <c:v>33.063161693930489</c:v>
                </c:pt>
                <c:pt idx="2">
                  <c:v>33.063161693930489</c:v>
                </c:pt>
                <c:pt idx="3">
                  <c:v>33.063161693930489</c:v>
                </c:pt>
                <c:pt idx="4">
                  <c:v>33.063161693930489</c:v>
                </c:pt>
                <c:pt idx="5">
                  <c:v>33.063161693930489</c:v>
                </c:pt>
                <c:pt idx="6">
                  <c:v>33.063161693930489</c:v>
                </c:pt>
                <c:pt idx="7">
                  <c:v>33.063161693930489</c:v>
                </c:pt>
                <c:pt idx="8">
                  <c:v>33.063161693930489</c:v>
                </c:pt>
                <c:pt idx="9">
                  <c:v>33.063161693930489</c:v>
                </c:pt>
                <c:pt idx="10">
                  <c:v>33.063161693930489</c:v>
                </c:pt>
                <c:pt idx="11">
                  <c:v>33.063161693930489</c:v>
                </c:pt>
                <c:pt idx="12">
                  <c:v>33.063161693930489</c:v>
                </c:pt>
                <c:pt idx="13">
                  <c:v>33.063161693930489</c:v>
                </c:pt>
                <c:pt idx="14">
                  <c:v>33.063161693930489</c:v>
                </c:pt>
                <c:pt idx="15">
                  <c:v>33.063161693930489</c:v>
                </c:pt>
                <c:pt idx="16">
                  <c:v>33.063161693930489</c:v>
                </c:pt>
                <c:pt idx="17">
                  <c:v>33.063161693930489</c:v>
                </c:pt>
                <c:pt idx="18">
                  <c:v>33.063161693930489</c:v>
                </c:pt>
                <c:pt idx="19">
                  <c:v>33.063161693930489</c:v>
                </c:pt>
                <c:pt idx="20">
                  <c:v>33.063161693930489</c:v>
                </c:pt>
                <c:pt idx="21">
                  <c:v>33.063161693930489</c:v>
                </c:pt>
                <c:pt idx="22">
                  <c:v>33.063161693930489</c:v>
                </c:pt>
                <c:pt idx="23">
                  <c:v>33.063161693930489</c:v>
                </c:pt>
                <c:pt idx="24">
                  <c:v>33.063161693930489</c:v>
                </c:pt>
                <c:pt idx="25">
                  <c:v>33.063161693930489</c:v>
                </c:pt>
                <c:pt idx="26">
                  <c:v>33.063161693930489</c:v>
                </c:pt>
                <c:pt idx="27">
                  <c:v>33.063161693930489</c:v>
                </c:pt>
                <c:pt idx="28">
                  <c:v>33.063161693930489</c:v>
                </c:pt>
                <c:pt idx="29">
                  <c:v>33.063161693930489</c:v>
                </c:pt>
                <c:pt idx="30">
                  <c:v>33.063161693930489</c:v>
                </c:pt>
                <c:pt idx="31">
                  <c:v>33.063161693930489</c:v>
                </c:pt>
                <c:pt idx="32">
                  <c:v>33.063161693930489</c:v>
                </c:pt>
                <c:pt idx="33">
                  <c:v>33.063161693930489</c:v>
                </c:pt>
                <c:pt idx="34">
                  <c:v>33.063161693930489</c:v>
                </c:pt>
                <c:pt idx="35">
                  <c:v>33.063161693930489</c:v>
                </c:pt>
                <c:pt idx="36">
                  <c:v>33.063161693930489</c:v>
                </c:pt>
                <c:pt idx="37">
                  <c:v>33.063161693930489</c:v>
                </c:pt>
                <c:pt idx="38">
                  <c:v>33.063161693930489</c:v>
                </c:pt>
                <c:pt idx="39">
                  <c:v>33.063161693930489</c:v>
                </c:pt>
                <c:pt idx="40">
                  <c:v>33.063161693930489</c:v>
                </c:pt>
                <c:pt idx="41">
                  <c:v>33.063161693930489</c:v>
                </c:pt>
                <c:pt idx="42">
                  <c:v>33.063161693930489</c:v>
                </c:pt>
                <c:pt idx="43">
                  <c:v>33.063161693930489</c:v>
                </c:pt>
                <c:pt idx="44">
                  <c:v>33.063161693930489</c:v>
                </c:pt>
                <c:pt idx="45">
                  <c:v>33.063161693930489</c:v>
                </c:pt>
                <c:pt idx="46">
                  <c:v>33.063161693930489</c:v>
                </c:pt>
                <c:pt idx="47">
                  <c:v>33.063161693930489</c:v>
                </c:pt>
                <c:pt idx="48">
                  <c:v>33.063161693930489</c:v>
                </c:pt>
                <c:pt idx="49">
                  <c:v>33.063161693930489</c:v>
                </c:pt>
                <c:pt idx="50">
                  <c:v>33.063161693930489</c:v>
                </c:pt>
                <c:pt idx="51">
                  <c:v>33.063161693930489</c:v>
                </c:pt>
                <c:pt idx="52">
                  <c:v>33.063161693930489</c:v>
                </c:pt>
                <c:pt idx="53">
                  <c:v>33.063161693930489</c:v>
                </c:pt>
                <c:pt idx="54">
                  <c:v>33.063161693930489</c:v>
                </c:pt>
                <c:pt idx="55">
                  <c:v>33.063161693930489</c:v>
                </c:pt>
                <c:pt idx="56">
                  <c:v>33.063161693930489</c:v>
                </c:pt>
                <c:pt idx="57">
                  <c:v>33.063161693930489</c:v>
                </c:pt>
                <c:pt idx="58">
                  <c:v>33.063161693930489</c:v>
                </c:pt>
                <c:pt idx="59">
                  <c:v>33.063161693930489</c:v>
                </c:pt>
                <c:pt idx="60">
                  <c:v>33.063161693930489</c:v>
                </c:pt>
                <c:pt idx="61">
                  <c:v>33.063161693930489</c:v>
                </c:pt>
                <c:pt idx="62">
                  <c:v>33.063161693930489</c:v>
                </c:pt>
                <c:pt idx="63">
                  <c:v>33.063161693930489</c:v>
                </c:pt>
                <c:pt idx="64">
                  <c:v>33.063161693930489</c:v>
                </c:pt>
                <c:pt idx="65">
                  <c:v>33.063161693930489</c:v>
                </c:pt>
                <c:pt idx="66">
                  <c:v>33.063161693930489</c:v>
                </c:pt>
                <c:pt idx="67">
                  <c:v>33.063161693930489</c:v>
                </c:pt>
                <c:pt idx="68">
                  <c:v>33.063161693930489</c:v>
                </c:pt>
                <c:pt idx="69">
                  <c:v>33.063161693930489</c:v>
                </c:pt>
                <c:pt idx="70">
                  <c:v>33.063161693930489</c:v>
                </c:pt>
                <c:pt idx="71">
                  <c:v>33.063161693930489</c:v>
                </c:pt>
                <c:pt idx="72">
                  <c:v>33.063161693930489</c:v>
                </c:pt>
                <c:pt idx="73">
                  <c:v>33.063161693930489</c:v>
                </c:pt>
                <c:pt idx="74">
                  <c:v>33.063161693930489</c:v>
                </c:pt>
                <c:pt idx="75">
                  <c:v>33.063161693930489</c:v>
                </c:pt>
                <c:pt idx="76">
                  <c:v>33.063161693930489</c:v>
                </c:pt>
                <c:pt idx="77">
                  <c:v>33.063161693930489</c:v>
                </c:pt>
                <c:pt idx="78">
                  <c:v>33.063161693930489</c:v>
                </c:pt>
                <c:pt idx="79">
                  <c:v>33.063161693930489</c:v>
                </c:pt>
                <c:pt idx="80">
                  <c:v>33.063161693930489</c:v>
                </c:pt>
                <c:pt idx="81">
                  <c:v>33.063161693930489</c:v>
                </c:pt>
                <c:pt idx="82">
                  <c:v>33.063161693930489</c:v>
                </c:pt>
                <c:pt idx="83">
                  <c:v>33.063161693930489</c:v>
                </c:pt>
                <c:pt idx="84">
                  <c:v>33.063161693930489</c:v>
                </c:pt>
                <c:pt idx="85">
                  <c:v>33.063161693930489</c:v>
                </c:pt>
                <c:pt idx="86">
                  <c:v>33.063161693930489</c:v>
                </c:pt>
                <c:pt idx="87">
                  <c:v>33.063161693930489</c:v>
                </c:pt>
                <c:pt idx="88">
                  <c:v>33.063161693930489</c:v>
                </c:pt>
                <c:pt idx="89">
                  <c:v>33.063161693930489</c:v>
                </c:pt>
                <c:pt idx="90">
                  <c:v>33.063161693930489</c:v>
                </c:pt>
                <c:pt idx="91">
                  <c:v>33.063161693930489</c:v>
                </c:pt>
                <c:pt idx="92">
                  <c:v>33.063161693930489</c:v>
                </c:pt>
                <c:pt idx="93">
                  <c:v>33.063161693930489</c:v>
                </c:pt>
                <c:pt idx="94">
                  <c:v>33.063161693930489</c:v>
                </c:pt>
                <c:pt idx="95">
                  <c:v>33.063161693930489</c:v>
                </c:pt>
                <c:pt idx="96">
                  <c:v>33.063161693930489</c:v>
                </c:pt>
                <c:pt idx="97">
                  <c:v>33.063161693930489</c:v>
                </c:pt>
                <c:pt idx="98">
                  <c:v>33.063161693930489</c:v>
                </c:pt>
                <c:pt idx="99">
                  <c:v>33.063161693930489</c:v>
                </c:pt>
                <c:pt idx="100">
                  <c:v>33.063161693930489</c:v>
                </c:pt>
                <c:pt idx="101">
                  <c:v>33.063161693930489</c:v>
                </c:pt>
                <c:pt idx="102">
                  <c:v>33.063161693930489</c:v>
                </c:pt>
                <c:pt idx="103">
                  <c:v>33.063161693930489</c:v>
                </c:pt>
                <c:pt idx="104">
                  <c:v>33.063161693930489</c:v>
                </c:pt>
                <c:pt idx="105">
                  <c:v>33.063161693930489</c:v>
                </c:pt>
                <c:pt idx="106">
                  <c:v>33.063161693930489</c:v>
                </c:pt>
                <c:pt idx="107">
                  <c:v>33.063161693930489</c:v>
                </c:pt>
                <c:pt idx="108">
                  <c:v>33.063161693930489</c:v>
                </c:pt>
                <c:pt idx="109">
                  <c:v>33.063161693930489</c:v>
                </c:pt>
                <c:pt idx="110">
                  <c:v>33.063161693930489</c:v>
                </c:pt>
                <c:pt idx="111">
                  <c:v>33.063161693930489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BB-4058-9755-A8B8267BAE21}"/>
            </c:ext>
          </c:extLst>
        </c:ser>
        <c:ser>
          <c:idx val="3"/>
          <c:order val="2"/>
          <c:tx>
            <c:v>Mean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Data!$C$2:$C$114</c:f>
              <c:numCache>
                <c:formatCode>General</c:formatCode>
                <c:ptCount val="113"/>
                <c:pt idx="0">
                  <c:v>9.0535714285714288</c:v>
                </c:pt>
                <c:pt idx="1">
                  <c:v>9.0535714285714288</c:v>
                </c:pt>
                <c:pt idx="2">
                  <c:v>9.0535714285714288</c:v>
                </c:pt>
                <c:pt idx="3">
                  <c:v>9.0535714285714288</c:v>
                </c:pt>
                <c:pt idx="4">
                  <c:v>9.0535714285714288</c:v>
                </c:pt>
                <c:pt idx="5">
                  <c:v>9.0535714285714288</c:v>
                </c:pt>
                <c:pt idx="6">
                  <c:v>9.0535714285714288</c:v>
                </c:pt>
                <c:pt idx="7">
                  <c:v>9.0535714285714288</c:v>
                </c:pt>
                <c:pt idx="8">
                  <c:v>9.0535714285714288</c:v>
                </c:pt>
                <c:pt idx="9">
                  <c:v>9.0535714285714288</c:v>
                </c:pt>
                <c:pt idx="10">
                  <c:v>9.0535714285714288</c:v>
                </c:pt>
                <c:pt idx="11">
                  <c:v>9.0535714285714288</c:v>
                </c:pt>
                <c:pt idx="12">
                  <c:v>9.0535714285714288</c:v>
                </c:pt>
                <c:pt idx="13">
                  <c:v>9.0535714285714288</c:v>
                </c:pt>
                <c:pt idx="14">
                  <c:v>9.0535714285714288</c:v>
                </c:pt>
                <c:pt idx="15">
                  <c:v>9.0535714285714288</c:v>
                </c:pt>
                <c:pt idx="16">
                  <c:v>9.0535714285714288</c:v>
                </c:pt>
                <c:pt idx="17">
                  <c:v>9.0535714285714288</c:v>
                </c:pt>
                <c:pt idx="18">
                  <c:v>9.0535714285714288</c:v>
                </c:pt>
                <c:pt idx="19">
                  <c:v>9.0535714285714288</c:v>
                </c:pt>
                <c:pt idx="20">
                  <c:v>9.0535714285714288</c:v>
                </c:pt>
                <c:pt idx="21">
                  <c:v>9.0535714285714288</c:v>
                </c:pt>
                <c:pt idx="22">
                  <c:v>9.0535714285714288</c:v>
                </c:pt>
                <c:pt idx="23">
                  <c:v>9.0535714285714288</c:v>
                </c:pt>
                <c:pt idx="24">
                  <c:v>9.0535714285714288</c:v>
                </c:pt>
                <c:pt idx="25">
                  <c:v>9.0535714285714288</c:v>
                </c:pt>
                <c:pt idx="26">
                  <c:v>9.0535714285714288</c:v>
                </c:pt>
                <c:pt idx="27">
                  <c:v>9.0535714285714288</c:v>
                </c:pt>
                <c:pt idx="28">
                  <c:v>9.0535714285714288</c:v>
                </c:pt>
                <c:pt idx="29">
                  <c:v>9.0535714285714288</c:v>
                </c:pt>
                <c:pt idx="30">
                  <c:v>9.0535714285714288</c:v>
                </c:pt>
                <c:pt idx="31">
                  <c:v>9.0535714285714288</c:v>
                </c:pt>
                <c:pt idx="32">
                  <c:v>9.0535714285714288</c:v>
                </c:pt>
                <c:pt idx="33">
                  <c:v>9.0535714285714288</c:v>
                </c:pt>
                <c:pt idx="34">
                  <c:v>9.0535714285714288</c:v>
                </c:pt>
                <c:pt idx="35">
                  <c:v>9.0535714285714288</c:v>
                </c:pt>
                <c:pt idx="36">
                  <c:v>9.0535714285714288</c:v>
                </c:pt>
                <c:pt idx="37">
                  <c:v>9.0535714285714288</c:v>
                </c:pt>
                <c:pt idx="38">
                  <c:v>9.0535714285714288</c:v>
                </c:pt>
                <c:pt idx="39">
                  <c:v>9.0535714285714288</c:v>
                </c:pt>
                <c:pt idx="40">
                  <c:v>9.0535714285714288</c:v>
                </c:pt>
                <c:pt idx="41">
                  <c:v>9.0535714285714288</c:v>
                </c:pt>
                <c:pt idx="42">
                  <c:v>9.0535714285714288</c:v>
                </c:pt>
                <c:pt idx="43">
                  <c:v>9.0535714285714288</c:v>
                </c:pt>
                <c:pt idx="44">
                  <c:v>9.0535714285714288</c:v>
                </c:pt>
                <c:pt idx="45">
                  <c:v>9.0535714285714288</c:v>
                </c:pt>
                <c:pt idx="46">
                  <c:v>9.0535714285714288</c:v>
                </c:pt>
                <c:pt idx="47">
                  <c:v>9.0535714285714288</c:v>
                </c:pt>
                <c:pt idx="48">
                  <c:v>9.0535714285714288</c:v>
                </c:pt>
                <c:pt idx="49">
                  <c:v>9.0535714285714288</c:v>
                </c:pt>
                <c:pt idx="50">
                  <c:v>9.0535714285714288</c:v>
                </c:pt>
                <c:pt idx="51">
                  <c:v>9.0535714285714288</c:v>
                </c:pt>
                <c:pt idx="52">
                  <c:v>9.0535714285714288</c:v>
                </c:pt>
                <c:pt idx="53">
                  <c:v>9.0535714285714288</c:v>
                </c:pt>
                <c:pt idx="54">
                  <c:v>9.0535714285714288</c:v>
                </c:pt>
                <c:pt idx="55">
                  <c:v>9.0535714285714288</c:v>
                </c:pt>
                <c:pt idx="56">
                  <c:v>9.0535714285714288</c:v>
                </c:pt>
                <c:pt idx="57">
                  <c:v>9.0535714285714288</c:v>
                </c:pt>
                <c:pt idx="58">
                  <c:v>9.0535714285714288</c:v>
                </c:pt>
                <c:pt idx="59">
                  <c:v>9.0535714285714288</c:v>
                </c:pt>
                <c:pt idx="60">
                  <c:v>9.0535714285714288</c:v>
                </c:pt>
                <c:pt idx="61">
                  <c:v>9.0535714285714288</c:v>
                </c:pt>
                <c:pt idx="62">
                  <c:v>9.0535714285714288</c:v>
                </c:pt>
                <c:pt idx="63">
                  <c:v>9.0535714285714288</c:v>
                </c:pt>
                <c:pt idx="64">
                  <c:v>9.0535714285714288</c:v>
                </c:pt>
                <c:pt idx="65">
                  <c:v>9.0535714285714288</c:v>
                </c:pt>
                <c:pt idx="66">
                  <c:v>9.0535714285714288</c:v>
                </c:pt>
                <c:pt idx="67">
                  <c:v>9.0535714285714288</c:v>
                </c:pt>
                <c:pt idx="68">
                  <c:v>9.0535714285714288</c:v>
                </c:pt>
                <c:pt idx="69">
                  <c:v>9.0535714285714288</c:v>
                </c:pt>
                <c:pt idx="70">
                  <c:v>9.0535714285714288</c:v>
                </c:pt>
                <c:pt idx="71">
                  <c:v>9.0535714285714288</c:v>
                </c:pt>
                <c:pt idx="72">
                  <c:v>9.0535714285714288</c:v>
                </c:pt>
                <c:pt idx="73">
                  <c:v>9.0535714285714288</c:v>
                </c:pt>
                <c:pt idx="74">
                  <c:v>9.0535714285714288</c:v>
                </c:pt>
                <c:pt idx="75">
                  <c:v>9.0535714285714288</c:v>
                </c:pt>
                <c:pt idx="76">
                  <c:v>9.0535714285714288</c:v>
                </c:pt>
                <c:pt idx="77">
                  <c:v>9.0535714285714288</c:v>
                </c:pt>
                <c:pt idx="78">
                  <c:v>9.0535714285714288</c:v>
                </c:pt>
                <c:pt idx="79">
                  <c:v>9.0535714285714288</c:v>
                </c:pt>
                <c:pt idx="80">
                  <c:v>9.0535714285714288</c:v>
                </c:pt>
                <c:pt idx="81">
                  <c:v>9.0535714285714288</c:v>
                </c:pt>
                <c:pt idx="82">
                  <c:v>9.0535714285714288</c:v>
                </c:pt>
                <c:pt idx="83">
                  <c:v>9.0535714285714288</c:v>
                </c:pt>
                <c:pt idx="84">
                  <c:v>9.0535714285714288</c:v>
                </c:pt>
                <c:pt idx="85">
                  <c:v>9.0535714285714288</c:v>
                </c:pt>
                <c:pt idx="86">
                  <c:v>9.0535714285714288</c:v>
                </c:pt>
                <c:pt idx="87">
                  <c:v>9.0535714285714288</c:v>
                </c:pt>
                <c:pt idx="88">
                  <c:v>9.0535714285714288</c:v>
                </c:pt>
                <c:pt idx="89">
                  <c:v>9.0535714285714288</c:v>
                </c:pt>
                <c:pt idx="90">
                  <c:v>9.0535714285714288</c:v>
                </c:pt>
                <c:pt idx="91">
                  <c:v>9.0535714285714288</c:v>
                </c:pt>
                <c:pt idx="92">
                  <c:v>9.0535714285714288</c:v>
                </c:pt>
                <c:pt idx="93">
                  <c:v>9.0535714285714288</c:v>
                </c:pt>
                <c:pt idx="94">
                  <c:v>9.0535714285714288</c:v>
                </c:pt>
                <c:pt idx="95">
                  <c:v>9.0535714285714288</c:v>
                </c:pt>
                <c:pt idx="96">
                  <c:v>9.0535714285714288</c:v>
                </c:pt>
                <c:pt idx="97">
                  <c:v>9.0535714285714288</c:v>
                </c:pt>
                <c:pt idx="98">
                  <c:v>9.0535714285714288</c:v>
                </c:pt>
                <c:pt idx="99">
                  <c:v>9.0535714285714288</c:v>
                </c:pt>
                <c:pt idx="100">
                  <c:v>9.0535714285714288</c:v>
                </c:pt>
                <c:pt idx="101">
                  <c:v>9.0535714285714288</c:v>
                </c:pt>
                <c:pt idx="102">
                  <c:v>9.0535714285714288</c:v>
                </c:pt>
                <c:pt idx="103">
                  <c:v>9.0535714285714288</c:v>
                </c:pt>
                <c:pt idx="104">
                  <c:v>9.0535714285714288</c:v>
                </c:pt>
                <c:pt idx="105">
                  <c:v>9.0535714285714288</c:v>
                </c:pt>
                <c:pt idx="106">
                  <c:v>9.0535714285714288</c:v>
                </c:pt>
                <c:pt idx="107">
                  <c:v>9.0535714285714288</c:v>
                </c:pt>
                <c:pt idx="108">
                  <c:v>9.0535714285714288</c:v>
                </c:pt>
                <c:pt idx="109">
                  <c:v>9.0535714285714288</c:v>
                </c:pt>
                <c:pt idx="110">
                  <c:v>9.0535714285714288</c:v>
                </c:pt>
                <c:pt idx="111">
                  <c:v>9.0535714285714288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BB-4058-9755-A8B8267BAE21}"/>
            </c:ext>
          </c:extLst>
        </c:ser>
        <c:ser>
          <c:idx val="0"/>
          <c:order val="3"/>
          <c:tx>
            <c:strRef>
              <c:f>Data!$B$1</c:f>
              <c:strCache>
                <c:ptCount val="1"/>
                <c:pt idx="0">
                  <c:v># Fixed Bugs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BBB-4058-9755-A8B8267BAE21}"/>
              </c:ext>
            </c:extLst>
          </c:dPt>
          <c:dPt>
            <c:idx val="34"/>
            <c:marker>
              <c:symbol val="circle"/>
              <c:size val="5"/>
              <c:spPr>
                <a:solidFill>
                  <a:schemeClr val="accent1"/>
                </a:solidFill>
                <a:ln w="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BBB-4058-9755-A8B8267BAE21}"/>
              </c:ext>
            </c:extLst>
          </c:dPt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Data!$B$2:$B$114</c:f>
              <c:numCache>
                <c:formatCode>General</c:formatCode>
                <c:ptCount val="113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10</c:v>
                </c:pt>
                <c:pt idx="6">
                  <c:v>13</c:v>
                </c:pt>
                <c:pt idx="7">
                  <c:v>18</c:v>
                </c:pt>
                <c:pt idx="8">
                  <c:v>12</c:v>
                </c:pt>
                <c:pt idx="9">
                  <c:v>7</c:v>
                </c:pt>
                <c:pt idx="10">
                  <c:v>6</c:v>
                </c:pt>
                <c:pt idx="11">
                  <c:v>21</c:v>
                </c:pt>
                <c:pt idx="12">
                  <c:v>23</c:v>
                </c:pt>
                <c:pt idx="13">
                  <c:v>22</c:v>
                </c:pt>
                <c:pt idx="14">
                  <c:v>40</c:v>
                </c:pt>
                <c:pt idx="15">
                  <c:v>14</c:v>
                </c:pt>
                <c:pt idx="16">
                  <c:v>8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3</c:v>
                </c:pt>
                <c:pt idx="25">
                  <c:v>0</c:v>
                </c:pt>
                <c:pt idx="26">
                  <c:v>10</c:v>
                </c:pt>
                <c:pt idx="27">
                  <c:v>1</c:v>
                </c:pt>
                <c:pt idx="28">
                  <c:v>2</c:v>
                </c:pt>
                <c:pt idx="29">
                  <c:v>4</c:v>
                </c:pt>
                <c:pt idx="30">
                  <c:v>2</c:v>
                </c:pt>
                <c:pt idx="31">
                  <c:v>1</c:v>
                </c:pt>
                <c:pt idx="32">
                  <c:v>30</c:v>
                </c:pt>
                <c:pt idx="33">
                  <c:v>21</c:v>
                </c:pt>
                <c:pt idx="34">
                  <c:v>38</c:v>
                </c:pt>
                <c:pt idx="35">
                  <c:v>5</c:v>
                </c:pt>
                <c:pt idx="36">
                  <c:v>8</c:v>
                </c:pt>
                <c:pt idx="37">
                  <c:v>7</c:v>
                </c:pt>
                <c:pt idx="38">
                  <c:v>20</c:v>
                </c:pt>
                <c:pt idx="39">
                  <c:v>13</c:v>
                </c:pt>
                <c:pt idx="40">
                  <c:v>5</c:v>
                </c:pt>
                <c:pt idx="41">
                  <c:v>5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9</c:v>
                </c:pt>
                <c:pt idx="51">
                  <c:v>16</c:v>
                </c:pt>
                <c:pt idx="52">
                  <c:v>14</c:v>
                </c:pt>
                <c:pt idx="53">
                  <c:v>4</c:v>
                </c:pt>
                <c:pt idx="54">
                  <c:v>28</c:v>
                </c:pt>
                <c:pt idx="55">
                  <c:v>6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6</c:v>
                </c:pt>
                <c:pt idx="60">
                  <c:v>5</c:v>
                </c:pt>
                <c:pt idx="61">
                  <c:v>7</c:v>
                </c:pt>
                <c:pt idx="62">
                  <c:v>8</c:v>
                </c:pt>
                <c:pt idx="63">
                  <c:v>7</c:v>
                </c:pt>
                <c:pt idx="64">
                  <c:v>19</c:v>
                </c:pt>
                <c:pt idx="65">
                  <c:v>20</c:v>
                </c:pt>
                <c:pt idx="66">
                  <c:v>1</c:v>
                </c:pt>
                <c:pt idx="67">
                  <c:v>0</c:v>
                </c:pt>
                <c:pt idx="68">
                  <c:v>6</c:v>
                </c:pt>
                <c:pt idx="69">
                  <c:v>3</c:v>
                </c:pt>
                <c:pt idx="70">
                  <c:v>12</c:v>
                </c:pt>
                <c:pt idx="71">
                  <c:v>14</c:v>
                </c:pt>
                <c:pt idx="72">
                  <c:v>9</c:v>
                </c:pt>
                <c:pt idx="73">
                  <c:v>1</c:v>
                </c:pt>
                <c:pt idx="74">
                  <c:v>5</c:v>
                </c:pt>
                <c:pt idx="75">
                  <c:v>0</c:v>
                </c:pt>
                <c:pt idx="76">
                  <c:v>3</c:v>
                </c:pt>
                <c:pt idx="77">
                  <c:v>22</c:v>
                </c:pt>
                <c:pt idx="78">
                  <c:v>11</c:v>
                </c:pt>
                <c:pt idx="79">
                  <c:v>6</c:v>
                </c:pt>
                <c:pt idx="80">
                  <c:v>12</c:v>
                </c:pt>
                <c:pt idx="81">
                  <c:v>11</c:v>
                </c:pt>
                <c:pt idx="82">
                  <c:v>17</c:v>
                </c:pt>
                <c:pt idx="83">
                  <c:v>10</c:v>
                </c:pt>
                <c:pt idx="84">
                  <c:v>14</c:v>
                </c:pt>
                <c:pt idx="85">
                  <c:v>3</c:v>
                </c:pt>
                <c:pt idx="86">
                  <c:v>18</c:v>
                </c:pt>
                <c:pt idx="87">
                  <c:v>22</c:v>
                </c:pt>
                <c:pt idx="88">
                  <c:v>10</c:v>
                </c:pt>
                <c:pt idx="89">
                  <c:v>0</c:v>
                </c:pt>
                <c:pt idx="90">
                  <c:v>3</c:v>
                </c:pt>
                <c:pt idx="91">
                  <c:v>11</c:v>
                </c:pt>
                <c:pt idx="92">
                  <c:v>5</c:v>
                </c:pt>
                <c:pt idx="93">
                  <c:v>8</c:v>
                </c:pt>
                <c:pt idx="94">
                  <c:v>7</c:v>
                </c:pt>
                <c:pt idx="95">
                  <c:v>1</c:v>
                </c:pt>
                <c:pt idx="96">
                  <c:v>12</c:v>
                </c:pt>
                <c:pt idx="97">
                  <c:v>13</c:v>
                </c:pt>
                <c:pt idx="98">
                  <c:v>5</c:v>
                </c:pt>
                <c:pt idx="99">
                  <c:v>15</c:v>
                </c:pt>
                <c:pt idx="100">
                  <c:v>4</c:v>
                </c:pt>
                <c:pt idx="101">
                  <c:v>11</c:v>
                </c:pt>
                <c:pt idx="102">
                  <c:v>6</c:v>
                </c:pt>
                <c:pt idx="103">
                  <c:v>14</c:v>
                </c:pt>
                <c:pt idx="104">
                  <c:v>9</c:v>
                </c:pt>
                <c:pt idx="105">
                  <c:v>7</c:v>
                </c:pt>
                <c:pt idx="106">
                  <c:v>11</c:v>
                </c:pt>
                <c:pt idx="107">
                  <c:v>9</c:v>
                </c:pt>
                <c:pt idx="108">
                  <c:v>5</c:v>
                </c:pt>
                <c:pt idx="109">
                  <c:v>14</c:v>
                </c:pt>
                <c:pt idx="110">
                  <c:v>19</c:v>
                </c:pt>
                <c:pt idx="1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BB-4058-9755-A8B8267BA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482104"/>
        <c:axId val="569482760"/>
      </c:lineChart>
      <c:catAx>
        <c:axId val="569482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760"/>
        <c:crosses val="autoZero"/>
        <c:auto val="1"/>
        <c:lblAlgn val="ctr"/>
        <c:lblOffset val="100"/>
        <c:noMultiLvlLbl val="0"/>
      </c:catAx>
      <c:valAx>
        <c:axId val="56948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#Bug Fixed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Lower Limit</c:v>
          </c:tx>
          <c:spPr>
            <a:ln w="25400" cap="rnd" cmpd="sng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5"/>
              <c:layout>
                <c:manualLayout>
                  <c:x val="-2.1362730757742549E-2"/>
                  <c:y val="-3.70033877833197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15-41E0-BC6B-B83918B06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Data!$E$2:$E$114</c:f>
              <c:numCache>
                <c:formatCode>General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8A-472B-B303-311CB9AE6002}"/>
            </c:ext>
          </c:extLst>
        </c:ser>
        <c:ser>
          <c:idx val="2"/>
          <c:order val="1"/>
          <c:tx>
            <c:v>Upper Limit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>
                <c:manualLayout>
                  <c:x val="-3.051818679677518E-2"/>
                  <c:y val="-6.0550998190886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1-4803-8150-F5A2C1A53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Data!$D$2:$D$114</c:f>
              <c:numCache>
                <c:formatCode>General</c:formatCode>
                <c:ptCount val="113"/>
                <c:pt idx="0">
                  <c:v>33.063161693930489</c:v>
                </c:pt>
                <c:pt idx="1">
                  <c:v>33.063161693930489</c:v>
                </c:pt>
                <c:pt idx="2">
                  <c:v>33.063161693930489</c:v>
                </c:pt>
                <c:pt idx="3">
                  <c:v>33.063161693930489</c:v>
                </c:pt>
                <c:pt idx="4">
                  <c:v>33.063161693930489</c:v>
                </c:pt>
                <c:pt idx="5">
                  <c:v>33.063161693930489</c:v>
                </c:pt>
                <c:pt idx="6">
                  <c:v>33.063161693930489</c:v>
                </c:pt>
                <c:pt idx="7">
                  <c:v>33.063161693930489</c:v>
                </c:pt>
                <c:pt idx="8">
                  <c:v>33.063161693930489</c:v>
                </c:pt>
                <c:pt idx="9">
                  <c:v>33.063161693930489</c:v>
                </c:pt>
                <c:pt idx="10">
                  <c:v>33.063161693930489</c:v>
                </c:pt>
                <c:pt idx="11">
                  <c:v>33.063161693930489</c:v>
                </c:pt>
                <c:pt idx="12">
                  <c:v>33.063161693930489</c:v>
                </c:pt>
                <c:pt idx="13">
                  <c:v>33.063161693930489</c:v>
                </c:pt>
                <c:pt idx="14">
                  <c:v>33.063161693930489</c:v>
                </c:pt>
                <c:pt idx="15">
                  <c:v>33.063161693930489</c:v>
                </c:pt>
                <c:pt idx="16">
                  <c:v>33.063161693930489</c:v>
                </c:pt>
                <c:pt idx="17">
                  <c:v>33.063161693930489</c:v>
                </c:pt>
                <c:pt idx="18">
                  <c:v>33.063161693930489</c:v>
                </c:pt>
                <c:pt idx="19">
                  <c:v>33.063161693930489</c:v>
                </c:pt>
                <c:pt idx="20">
                  <c:v>33.063161693930489</c:v>
                </c:pt>
                <c:pt idx="21">
                  <c:v>33.063161693930489</c:v>
                </c:pt>
                <c:pt idx="22">
                  <c:v>33.063161693930489</c:v>
                </c:pt>
                <c:pt idx="23">
                  <c:v>33.063161693930489</c:v>
                </c:pt>
                <c:pt idx="24">
                  <c:v>33.063161693930489</c:v>
                </c:pt>
                <c:pt idx="25">
                  <c:v>33.063161693930489</c:v>
                </c:pt>
                <c:pt idx="26">
                  <c:v>33.063161693930489</c:v>
                </c:pt>
                <c:pt idx="27">
                  <c:v>33.063161693930489</c:v>
                </c:pt>
                <c:pt idx="28">
                  <c:v>33.063161693930489</c:v>
                </c:pt>
                <c:pt idx="29">
                  <c:v>33.063161693930489</c:v>
                </c:pt>
                <c:pt idx="30">
                  <c:v>33.063161693930489</c:v>
                </c:pt>
                <c:pt idx="31">
                  <c:v>33.063161693930489</c:v>
                </c:pt>
                <c:pt idx="32">
                  <c:v>33.063161693930489</c:v>
                </c:pt>
                <c:pt idx="33">
                  <c:v>33.063161693930489</c:v>
                </c:pt>
                <c:pt idx="34">
                  <c:v>33.063161693930489</c:v>
                </c:pt>
                <c:pt idx="35">
                  <c:v>33.063161693930489</c:v>
                </c:pt>
                <c:pt idx="36">
                  <c:v>33.063161693930489</c:v>
                </c:pt>
                <c:pt idx="37">
                  <c:v>33.063161693930489</c:v>
                </c:pt>
                <c:pt idx="38">
                  <c:v>33.063161693930489</c:v>
                </c:pt>
                <c:pt idx="39">
                  <c:v>33.063161693930489</c:v>
                </c:pt>
                <c:pt idx="40">
                  <c:v>33.063161693930489</c:v>
                </c:pt>
                <c:pt idx="41">
                  <c:v>33.063161693930489</c:v>
                </c:pt>
                <c:pt idx="42">
                  <c:v>33.063161693930489</c:v>
                </c:pt>
                <c:pt idx="43">
                  <c:v>33.063161693930489</c:v>
                </c:pt>
                <c:pt idx="44">
                  <c:v>33.063161693930489</c:v>
                </c:pt>
                <c:pt idx="45">
                  <c:v>33.063161693930489</c:v>
                </c:pt>
                <c:pt idx="46">
                  <c:v>33.063161693930489</c:v>
                </c:pt>
                <c:pt idx="47">
                  <c:v>33.063161693930489</c:v>
                </c:pt>
                <c:pt idx="48">
                  <c:v>33.063161693930489</c:v>
                </c:pt>
                <c:pt idx="49">
                  <c:v>33.063161693930489</c:v>
                </c:pt>
                <c:pt idx="50">
                  <c:v>33.063161693930489</c:v>
                </c:pt>
                <c:pt idx="51">
                  <c:v>33.063161693930489</c:v>
                </c:pt>
                <c:pt idx="52">
                  <c:v>33.063161693930489</c:v>
                </c:pt>
                <c:pt idx="53">
                  <c:v>33.063161693930489</c:v>
                </c:pt>
                <c:pt idx="54">
                  <c:v>33.063161693930489</c:v>
                </c:pt>
                <c:pt idx="55">
                  <c:v>33.063161693930489</c:v>
                </c:pt>
                <c:pt idx="56">
                  <c:v>33.063161693930489</c:v>
                </c:pt>
                <c:pt idx="57">
                  <c:v>33.063161693930489</c:v>
                </c:pt>
                <c:pt idx="58">
                  <c:v>33.063161693930489</c:v>
                </c:pt>
                <c:pt idx="59">
                  <c:v>33.063161693930489</c:v>
                </c:pt>
                <c:pt idx="60">
                  <c:v>33.063161693930489</c:v>
                </c:pt>
                <c:pt idx="61">
                  <c:v>33.063161693930489</c:v>
                </c:pt>
                <c:pt idx="62">
                  <c:v>33.063161693930489</c:v>
                </c:pt>
                <c:pt idx="63">
                  <c:v>33.063161693930489</c:v>
                </c:pt>
                <c:pt idx="64">
                  <c:v>33.063161693930489</c:v>
                </c:pt>
                <c:pt idx="65">
                  <c:v>33.063161693930489</c:v>
                </c:pt>
                <c:pt idx="66">
                  <c:v>33.063161693930489</c:v>
                </c:pt>
                <c:pt idx="67">
                  <c:v>33.063161693930489</c:v>
                </c:pt>
                <c:pt idx="68">
                  <c:v>33.063161693930489</c:v>
                </c:pt>
                <c:pt idx="69">
                  <c:v>33.063161693930489</c:v>
                </c:pt>
                <c:pt idx="70">
                  <c:v>33.063161693930489</c:v>
                </c:pt>
                <c:pt idx="71">
                  <c:v>33.063161693930489</c:v>
                </c:pt>
                <c:pt idx="72">
                  <c:v>33.063161693930489</c:v>
                </c:pt>
                <c:pt idx="73">
                  <c:v>33.063161693930489</c:v>
                </c:pt>
                <c:pt idx="74">
                  <c:v>33.063161693930489</c:v>
                </c:pt>
                <c:pt idx="75">
                  <c:v>33.063161693930489</c:v>
                </c:pt>
                <c:pt idx="76">
                  <c:v>33.063161693930489</c:v>
                </c:pt>
                <c:pt idx="77">
                  <c:v>33.063161693930489</c:v>
                </c:pt>
                <c:pt idx="78">
                  <c:v>33.063161693930489</c:v>
                </c:pt>
                <c:pt idx="79">
                  <c:v>33.063161693930489</c:v>
                </c:pt>
                <c:pt idx="80">
                  <c:v>33.063161693930489</c:v>
                </c:pt>
                <c:pt idx="81">
                  <c:v>33.063161693930489</c:v>
                </c:pt>
                <c:pt idx="82">
                  <c:v>33.063161693930489</c:v>
                </c:pt>
                <c:pt idx="83">
                  <c:v>33.063161693930489</c:v>
                </c:pt>
                <c:pt idx="84">
                  <c:v>33.063161693930489</c:v>
                </c:pt>
                <c:pt idx="85">
                  <c:v>33.063161693930489</c:v>
                </c:pt>
                <c:pt idx="86">
                  <c:v>33.063161693930489</c:v>
                </c:pt>
                <c:pt idx="87">
                  <c:v>33.063161693930489</c:v>
                </c:pt>
                <c:pt idx="88">
                  <c:v>33.063161693930489</c:v>
                </c:pt>
                <c:pt idx="89">
                  <c:v>33.063161693930489</c:v>
                </c:pt>
                <c:pt idx="90">
                  <c:v>33.063161693930489</c:v>
                </c:pt>
                <c:pt idx="91">
                  <c:v>33.063161693930489</c:v>
                </c:pt>
                <c:pt idx="92">
                  <c:v>33.063161693930489</c:v>
                </c:pt>
                <c:pt idx="93">
                  <c:v>33.063161693930489</c:v>
                </c:pt>
                <c:pt idx="94">
                  <c:v>33.063161693930489</c:v>
                </c:pt>
                <c:pt idx="95">
                  <c:v>33.063161693930489</c:v>
                </c:pt>
                <c:pt idx="96">
                  <c:v>33.063161693930489</c:v>
                </c:pt>
                <c:pt idx="97">
                  <c:v>33.063161693930489</c:v>
                </c:pt>
                <c:pt idx="98">
                  <c:v>33.063161693930489</c:v>
                </c:pt>
                <c:pt idx="99">
                  <c:v>33.063161693930489</c:v>
                </c:pt>
                <c:pt idx="100">
                  <c:v>33.063161693930489</c:v>
                </c:pt>
                <c:pt idx="101">
                  <c:v>33.063161693930489</c:v>
                </c:pt>
                <c:pt idx="102">
                  <c:v>33.063161693930489</c:v>
                </c:pt>
                <c:pt idx="103">
                  <c:v>33.063161693930489</c:v>
                </c:pt>
                <c:pt idx="104">
                  <c:v>33.063161693930489</c:v>
                </c:pt>
                <c:pt idx="105">
                  <c:v>33.063161693930489</c:v>
                </c:pt>
                <c:pt idx="106">
                  <c:v>33.063161693930489</c:v>
                </c:pt>
                <c:pt idx="107">
                  <c:v>33.063161693930489</c:v>
                </c:pt>
                <c:pt idx="108">
                  <c:v>33.063161693930489</c:v>
                </c:pt>
                <c:pt idx="109">
                  <c:v>33.063161693930489</c:v>
                </c:pt>
                <c:pt idx="110">
                  <c:v>33.063161693930489</c:v>
                </c:pt>
                <c:pt idx="111">
                  <c:v>33.063161693930489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8A-472B-B303-311CB9AE6002}"/>
            </c:ext>
          </c:extLst>
        </c:ser>
        <c:ser>
          <c:idx val="3"/>
          <c:order val="2"/>
          <c:tx>
            <c:v>Mean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44"/>
              <c:layout>
                <c:manualLayout>
                  <c:x val="-5.9510464253711384E-2"/>
                  <c:y val="-8.74625529423919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133227024310984E-2"/>
                      <c:h val="4.03170054008523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615-41E0-BC6B-B83918B06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Data!$C$2:$C$114</c:f>
              <c:numCache>
                <c:formatCode>General</c:formatCode>
                <c:ptCount val="113"/>
                <c:pt idx="0">
                  <c:v>9.0535714285714288</c:v>
                </c:pt>
                <c:pt idx="1">
                  <c:v>9.0535714285714288</c:v>
                </c:pt>
                <c:pt idx="2">
                  <c:v>9.0535714285714288</c:v>
                </c:pt>
                <c:pt idx="3">
                  <c:v>9.0535714285714288</c:v>
                </c:pt>
                <c:pt idx="4">
                  <c:v>9.0535714285714288</c:v>
                </c:pt>
                <c:pt idx="5">
                  <c:v>9.0535714285714288</c:v>
                </c:pt>
                <c:pt idx="6">
                  <c:v>9.0535714285714288</c:v>
                </c:pt>
                <c:pt idx="7">
                  <c:v>9.0535714285714288</c:v>
                </c:pt>
                <c:pt idx="8">
                  <c:v>9.0535714285714288</c:v>
                </c:pt>
                <c:pt idx="9">
                  <c:v>9.0535714285714288</c:v>
                </c:pt>
                <c:pt idx="10">
                  <c:v>9.0535714285714288</c:v>
                </c:pt>
                <c:pt idx="11">
                  <c:v>9.0535714285714288</c:v>
                </c:pt>
                <c:pt idx="12">
                  <c:v>9.0535714285714288</c:v>
                </c:pt>
                <c:pt idx="13">
                  <c:v>9.0535714285714288</c:v>
                </c:pt>
                <c:pt idx="14">
                  <c:v>9.0535714285714288</c:v>
                </c:pt>
                <c:pt idx="15">
                  <c:v>9.0535714285714288</c:v>
                </c:pt>
                <c:pt idx="16">
                  <c:v>9.0535714285714288</c:v>
                </c:pt>
                <c:pt idx="17">
                  <c:v>9.0535714285714288</c:v>
                </c:pt>
                <c:pt idx="18">
                  <c:v>9.0535714285714288</c:v>
                </c:pt>
                <c:pt idx="19">
                  <c:v>9.0535714285714288</c:v>
                </c:pt>
                <c:pt idx="20">
                  <c:v>9.0535714285714288</c:v>
                </c:pt>
                <c:pt idx="21">
                  <c:v>9.0535714285714288</c:v>
                </c:pt>
                <c:pt idx="22">
                  <c:v>9.0535714285714288</c:v>
                </c:pt>
                <c:pt idx="23">
                  <c:v>9.0535714285714288</c:v>
                </c:pt>
                <c:pt idx="24">
                  <c:v>9.0535714285714288</c:v>
                </c:pt>
                <c:pt idx="25">
                  <c:v>9.0535714285714288</c:v>
                </c:pt>
                <c:pt idx="26">
                  <c:v>9.0535714285714288</c:v>
                </c:pt>
                <c:pt idx="27">
                  <c:v>9.0535714285714288</c:v>
                </c:pt>
                <c:pt idx="28">
                  <c:v>9.0535714285714288</c:v>
                </c:pt>
                <c:pt idx="29">
                  <c:v>9.0535714285714288</c:v>
                </c:pt>
                <c:pt idx="30">
                  <c:v>9.0535714285714288</c:v>
                </c:pt>
                <c:pt idx="31">
                  <c:v>9.0535714285714288</c:v>
                </c:pt>
                <c:pt idx="32">
                  <c:v>9.0535714285714288</c:v>
                </c:pt>
                <c:pt idx="33">
                  <c:v>9.0535714285714288</c:v>
                </c:pt>
                <c:pt idx="34">
                  <c:v>9.0535714285714288</c:v>
                </c:pt>
                <c:pt idx="35">
                  <c:v>9.0535714285714288</c:v>
                </c:pt>
                <c:pt idx="36">
                  <c:v>9.0535714285714288</c:v>
                </c:pt>
                <c:pt idx="37">
                  <c:v>9.0535714285714288</c:v>
                </c:pt>
                <c:pt idx="38">
                  <c:v>9.0535714285714288</c:v>
                </c:pt>
                <c:pt idx="39">
                  <c:v>9.0535714285714288</c:v>
                </c:pt>
                <c:pt idx="40">
                  <c:v>9.0535714285714288</c:v>
                </c:pt>
                <c:pt idx="41">
                  <c:v>9.0535714285714288</c:v>
                </c:pt>
                <c:pt idx="42">
                  <c:v>9.0535714285714288</c:v>
                </c:pt>
                <c:pt idx="43">
                  <c:v>9.0535714285714288</c:v>
                </c:pt>
                <c:pt idx="44">
                  <c:v>9.0535714285714288</c:v>
                </c:pt>
                <c:pt idx="45">
                  <c:v>9.0535714285714288</c:v>
                </c:pt>
                <c:pt idx="46">
                  <c:v>9.0535714285714288</c:v>
                </c:pt>
                <c:pt idx="47">
                  <c:v>9.0535714285714288</c:v>
                </c:pt>
                <c:pt idx="48">
                  <c:v>9.0535714285714288</c:v>
                </c:pt>
                <c:pt idx="49">
                  <c:v>9.0535714285714288</c:v>
                </c:pt>
                <c:pt idx="50">
                  <c:v>9.0535714285714288</c:v>
                </c:pt>
                <c:pt idx="51">
                  <c:v>9.0535714285714288</c:v>
                </c:pt>
                <c:pt idx="52">
                  <c:v>9.0535714285714288</c:v>
                </c:pt>
                <c:pt idx="53">
                  <c:v>9.0535714285714288</c:v>
                </c:pt>
                <c:pt idx="54">
                  <c:v>9.0535714285714288</c:v>
                </c:pt>
                <c:pt idx="55">
                  <c:v>9.0535714285714288</c:v>
                </c:pt>
                <c:pt idx="56">
                  <c:v>9.0535714285714288</c:v>
                </c:pt>
                <c:pt idx="57">
                  <c:v>9.0535714285714288</c:v>
                </c:pt>
                <c:pt idx="58">
                  <c:v>9.0535714285714288</c:v>
                </c:pt>
                <c:pt idx="59">
                  <c:v>9.0535714285714288</c:v>
                </c:pt>
                <c:pt idx="60">
                  <c:v>9.0535714285714288</c:v>
                </c:pt>
                <c:pt idx="61">
                  <c:v>9.0535714285714288</c:v>
                </c:pt>
                <c:pt idx="62">
                  <c:v>9.0535714285714288</c:v>
                </c:pt>
                <c:pt idx="63">
                  <c:v>9.0535714285714288</c:v>
                </c:pt>
                <c:pt idx="64">
                  <c:v>9.0535714285714288</c:v>
                </c:pt>
                <c:pt idx="65">
                  <c:v>9.0535714285714288</c:v>
                </c:pt>
                <c:pt idx="66">
                  <c:v>9.0535714285714288</c:v>
                </c:pt>
                <c:pt idx="67">
                  <c:v>9.0535714285714288</c:v>
                </c:pt>
                <c:pt idx="68">
                  <c:v>9.0535714285714288</c:v>
                </c:pt>
                <c:pt idx="69">
                  <c:v>9.0535714285714288</c:v>
                </c:pt>
                <c:pt idx="70">
                  <c:v>9.0535714285714288</c:v>
                </c:pt>
                <c:pt idx="71">
                  <c:v>9.0535714285714288</c:v>
                </c:pt>
                <c:pt idx="72">
                  <c:v>9.0535714285714288</c:v>
                </c:pt>
                <c:pt idx="73">
                  <c:v>9.0535714285714288</c:v>
                </c:pt>
                <c:pt idx="74">
                  <c:v>9.0535714285714288</c:v>
                </c:pt>
                <c:pt idx="75">
                  <c:v>9.0535714285714288</c:v>
                </c:pt>
                <c:pt idx="76">
                  <c:v>9.0535714285714288</c:v>
                </c:pt>
                <c:pt idx="77">
                  <c:v>9.0535714285714288</c:v>
                </c:pt>
                <c:pt idx="78">
                  <c:v>9.0535714285714288</c:v>
                </c:pt>
                <c:pt idx="79">
                  <c:v>9.0535714285714288</c:v>
                </c:pt>
                <c:pt idx="80">
                  <c:v>9.0535714285714288</c:v>
                </c:pt>
                <c:pt idx="81">
                  <c:v>9.0535714285714288</c:v>
                </c:pt>
                <c:pt idx="82">
                  <c:v>9.0535714285714288</c:v>
                </c:pt>
                <c:pt idx="83">
                  <c:v>9.0535714285714288</c:v>
                </c:pt>
                <c:pt idx="84">
                  <c:v>9.0535714285714288</c:v>
                </c:pt>
                <c:pt idx="85">
                  <c:v>9.0535714285714288</c:v>
                </c:pt>
                <c:pt idx="86">
                  <c:v>9.0535714285714288</c:v>
                </c:pt>
                <c:pt idx="87">
                  <c:v>9.0535714285714288</c:v>
                </c:pt>
                <c:pt idx="88">
                  <c:v>9.0535714285714288</c:v>
                </c:pt>
                <c:pt idx="89">
                  <c:v>9.0535714285714288</c:v>
                </c:pt>
                <c:pt idx="90">
                  <c:v>9.0535714285714288</c:v>
                </c:pt>
                <c:pt idx="91">
                  <c:v>9.0535714285714288</c:v>
                </c:pt>
                <c:pt idx="92">
                  <c:v>9.0535714285714288</c:v>
                </c:pt>
                <c:pt idx="93">
                  <c:v>9.0535714285714288</c:v>
                </c:pt>
                <c:pt idx="94">
                  <c:v>9.0535714285714288</c:v>
                </c:pt>
                <c:pt idx="95">
                  <c:v>9.0535714285714288</c:v>
                </c:pt>
                <c:pt idx="96">
                  <c:v>9.0535714285714288</c:v>
                </c:pt>
                <c:pt idx="97">
                  <c:v>9.0535714285714288</c:v>
                </c:pt>
                <c:pt idx="98">
                  <c:v>9.0535714285714288</c:v>
                </c:pt>
                <c:pt idx="99">
                  <c:v>9.0535714285714288</c:v>
                </c:pt>
                <c:pt idx="100">
                  <c:v>9.0535714285714288</c:v>
                </c:pt>
                <c:pt idx="101">
                  <c:v>9.0535714285714288</c:v>
                </c:pt>
                <c:pt idx="102">
                  <c:v>9.0535714285714288</c:v>
                </c:pt>
                <c:pt idx="103">
                  <c:v>9.0535714285714288</c:v>
                </c:pt>
                <c:pt idx="104">
                  <c:v>9.0535714285714288</c:v>
                </c:pt>
                <c:pt idx="105">
                  <c:v>9.0535714285714288</c:v>
                </c:pt>
                <c:pt idx="106">
                  <c:v>9.0535714285714288</c:v>
                </c:pt>
                <c:pt idx="107">
                  <c:v>9.0535714285714288</c:v>
                </c:pt>
                <c:pt idx="108">
                  <c:v>9.0535714285714288</c:v>
                </c:pt>
                <c:pt idx="109">
                  <c:v>9.0535714285714288</c:v>
                </c:pt>
                <c:pt idx="110">
                  <c:v>9.0535714285714288</c:v>
                </c:pt>
                <c:pt idx="111">
                  <c:v>9.0535714285714288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8A-472B-B303-311CB9AE6002}"/>
            </c:ext>
          </c:extLst>
        </c:ser>
        <c:ser>
          <c:idx val="0"/>
          <c:order val="3"/>
          <c:tx>
            <c:strRef>
              <c:f>Data!$B$1</c:f>
              <c:strCache>
                <c:ptCount val="1"/>
                <c:pt idx="0">
                  <c:v># Fixed Bugs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4"/>
            <c:marker>
              <c:symbol val="circle"/>
              <c:size val="5"/>
              <c:spPr>
                <a:solidFill>
                  <a:schemeClr val="accent1">
                    <a:lumMod val="20000"/>
                    <a:lumOff val="80000"/>
                  </a:schemeClr>
                </a:solidFill>
                <a:ln w="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68A-472B-B303-311CB9AE6002}"/>
              </c:ext>
            </c:extLst>
          </c:dPt>
          <c:dPt>
            <c:idx val="34"/>
            <c:marker>
              <c:symbol val="circle"/>
              <c:size val="5"/>
              <c:spPr>
                <a:solidFill>
                  <a:schemeClr val="accent1">
                    <a:lumMod val="20000"/>
                    <a:lumOff val="80000"/>
                  </a:schemeClr>
                </a:solidFill>
                <a:ln w="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68A-472B-B303-311CB9AE6002}"/>
              </c:ext>
            </c:extLst>
          </c:dPt>
          <c:dLbls>
            <c:dLbl>
              <c:idx val="14"/>
              <c:layout>
                <c:manualLayout>
                  <c:x val="3.051818679677507E-3"/>
                  <c:y val="-4.036733212725775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8A-472B-B303-311CB9AE6002}"/>
                </c:ext>
              </c:extLst>
            </c:dLbl>
            <c:dLbl>
              <c:idx val="34"/>
              <c:layout>
                <c:manualLayout>
                  <c:x val="6.4088192273227582E-2"/>
                  <c:y val="-7.40067755666392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68A-472B-B303-311CB9AE6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Data!$B$2:$B$114</c:f>
              <c:numCache>
                <c:formatCode>General</c:formatCode>
                <c:ptCount val="113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10</c:v>
                </c:pt>
                <c:pt idx="6">
                  <c:v>13</c:v>
                </c:pt>
                <c:pt idx="7">
                  <c:v>18</c:v>
                </c:pt>
                <c:pt idx="8">
                  <c:v>12</c:v>
                </c:pt>
                <c:pt idx="9">
                  <c:v>7</c:v>
                </c:pt>
                <c:pt idx="10">
                  <c:v>6</c:v>
                </c:pt>
                <c:pt idx="11">
                  <c:v>21</c:v>
                </c:pt>
                <c:pt idx="12">
                  <c:v>23</c:v>
                </c:pt>
                <c:pt idx="13">
                  <c:v>22</c:v>
                </c:pt>
                <c:pt idx="14">
                  <c:v>40</c:v>
                </c:pt>
                <c:pt idx="15">
                  <c:v>14</c:v>
                </c:pt>
                <c:pt idx="16">
                  <c:v>8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3</c:v>
                </c:pt>
                <c:pt idx="25">
                  <c:v>0</c:v>
                </c:pt>
                <c:pt idx="26">
                  <c:v>10</c:v>
                </c:pt>
                <c:pt idx="27">
                  <c:v>1</c:v>
                </c:pt>
                <c:pt idx="28">
                  <c:v>2</c:v>
                </c:pt>
                <c:pt idx="29">
                  <c:v>4</c:v>
                </c:pt>
                <c:pt idx="30">
                  <c:v>2</c:v>
                </c:pt>
                <c:pt idx="31">
                  <c:v>1</c:v>
                </c:pt>
                <c:pt idx="32">
                  <c:v>30</c:v>
                </c:pt>
                <c:pt idx="33">
                  <c:v>21</c:v>
                </c:pt>
                <c:pt idx="34">
                  <c:v>38</c:v>
                </c:pt>
                <c:pt idx="35">
                  <c:v>5</c:v>
                </c:pt>
                <c:pt idx="36">
                  <c:v>8</c:v>
                </c:pt>
                <c:pt idx="37">
                  <c:v>7</c:v>
                </c:pt>
                <c:pt idx="38">
                  <c:v>20</c:v>
                </c:pt>
                <c:pt idx="39">
                  <c:v>13</c:v>
                </c:pt>
                <c:pt idx="40">
                  <c:v>5</c:v>
                </c:pt>
                <c:pt idx="41">
                  <c:v>5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9</c:v>
                </c:pt>
                <c:pt idx="51">
                  <c:v>16</c:v>
                </c:pt>
                <c:pt idx="52">
                  <c:v>14</c:v>
                </c:pt>
                <c:pt idx="53">
                  <c:v>4</c:v>
                </c:pt>
                <c:pt idx="54">
                  <c:v>28</c:v>
                </c:pt>
                <c:pt idx="55">
                  <c:v>6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6</c:v>
                </c:pt>
                <c:pt idx="60">
                  <c:v>5</c:v>
                </c:pt>
                <c:pt idx="61">
                  <c:v>7</c:v>
                </c:pt>
                <c:pt idx="62">
                  <c:v>8</c:v>
                </c:pt>
                <c:pt idx="63">
                  <c:v>7</c:v>
                </c:pt>
                <c:pt idx="64">
                  <c:v>19</c:v>
                </c:pt>
                <c:pt idx="65">
                  <c:v>20</c:v>
                </c:pt>
                <c:pt idx="66">
                  <c:v>1</c:v>
                </c:pt>
                <c:pt idx="67">
                  <c:v>0</c:v>
                </c:pt>
                <c:pt idx="68">
                  <c:v>6</c:v>
                </c:pt>
                <c:pt idx="69">
                  <c:v>3</c:v>
                </c:pt>
                <c:pt idx="70">
                  <c:v>12</c:v>
                </c:pt>
                <c:pt idx="71">
                  <c:v>14</c:v>
                </c:pt>
                <c:pt idx="72">
                  <c:v>9</c:v>
                </c:pt>
                <c:pt idx="73">
                  <c:v>1</c:v>
                </c:pt>
                <c:pt idx="74">
                  <c:v>5</c:v>
                </c:pt>
                <c:pt idx="75">
                  <c:v>0</c:v>
                </c:pt>
                <c:pt idx="76">
                  <c:v>3</c:v>
                </c:pt>
                <c:pt idx="77">
                  <c:v>22</c:v>
                </c:pt>
                <c:pt idx="78">
                  <c:v>11</c:v>
                </c:pt>
                <c:pt idx="79">
                  <c:v>6</c:v>
                </c:pt>
                <c:pt idx="80">
                  <c:v>12</c:v>
                </c:pt>
                <c:pt idx="81">
                  <c:v>11</c:v>
                </c:pt>
                <c:pt idx="82">
                  <c:v>17</c:v>
                </c:pt>
                <c:pt idx="83">
                  <c:v>10</c:v>
                </c:pt>
                <c:pt idx="84">
                  <c:v>14</c:v>
                </c:pt>
                <c:pt idx="85">
                  <c:v>3</c:v>
                </c:pt>
                <c:pt idx="86">
                  <c:v>18</c:v>
                </c:pt>
                <c:pt idx="87">
                  <c:v>22</c:v>
                </c:pt>
                <c:pt idx="88">
                  <c:v>10</c:v>
                </c:pt>
                <c:pt idx="89">
                  <c:v>0</c:v>
                </c:pt>
                <c:pt idx="90">
                  <c:v>3</c:v>
                </c:pt>
                <c:pt idx="91">
                  <c:v>11</c:v>
                </c:pt>
                <c:pt idx="92">
                  <c:v>5</c:v>
                </c:pt>
                <c:pt idx="93">
                  <c:v>8</c:v>
                </c:pt>
                <c:pt idx="94">
                  <c:v>7</c:v>
                </c:pt>
                <c:pt idx="95">
                  <c:v>1</c:v>
                </c:pt>
                <c:pt idx="96">
                  <c:v>12</c:v>
                </c:pt>
                <c:pt idx="97">
                  <c:v>13</c:v>
                </c:pt>
                <c:pt idx="98">
                  <c:v>5</c:v>
                </c:pt>
                <c:pt idx="99">
                  <c:v>15</c:v>
                </c:pt>
                <c:pt idx="100">
                  <c:v>4</c:v>
                </c:pt>
                <c:pt idx="101">
                  <c:v>11</c:v>
                </c:pt>
                <c:pt idx="102">
                  <c:v>6</c:v>
                </c:pt>
                <c:pt idx="103">
                  <c:v>14</c:v>
                </c:pt>
                <c:pt idx="104">
                  <c:v>9</c:v>
                </c:pt>
                <c:pt idx="105">
                  <c:v>7</c:v>
                </c:pt>
                <c:pt idx="106">
                  <c:v>11</c:v>
                </c:pt>
                <c:pt idx="107">
                  <c:v>9</c:v>
                </c:pt>
                <c:pt idx="108">
                  <c:v>5</c:v>
                </c:pt>
                <c:pt idx="109">
                  <c:v>14</c:v>
                </c:pt>
                <c:pt idx="110">
                  <c:v>19</c:v>
                </c:pt>
                <c:pt idx="1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8A-472B-B303-311CB9AE6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482104"/>
        <c:axId val="569482760"/>
      </c:lineChart>
      <c:catAx>
        <c:axId val="5694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760"/>
        <c:crosses val="autoZero"/>
        <c:auto val="1"/>
        <c:lblAlgn val="ctr"/>
        <c:lblOffset val="100"/>
        <c:noMultiLvlLbl val="0"/>
      </c:catAx>
      <c:valAx>
        <c:axId val="56948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097631764674498E-2"/>
          <c:y val="3.363944343938146E-2"/>
          <c:w val="0.89328054407919544"/>
          <c:h val="0.82060667544294141"/>
        </c:manualLayout>
      </c:layout>
      <c:lineChart>
        <c:grouping val="standard"/>
        <c:varyColors val="0"/>
        <c:ser>
          <c:idx val="1"/>
          <c:order val="0"/>
          <c:tx>
            <c:v>Lower Limit</c:v>
          </c:tx>
          <c:spPr>
            <a:ln w="25400" cap="rnd" cmpd="sng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Data!$E$2:$E$114</c:f>
              <c:numCache>
                <c:formatCode>General</c:formatCode>
                <c:ptCount val="1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77-4AA3-948D-EADD4E1CC42F}"/>
            </c:ext>
          </c:extLst>
        </c:ser>
        <c:ser>
          <c:idx val="2"/>
          <c:order val="1"/>
          <c:tx>
            <c:v>Upper Limit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>
                <c:manualLayout>
                  <c:x val="-3.051818679677518E-2"/>
                  <c:y val="-6.0550998190886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77-4AA3-948D-EADD4E1CC4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Data!$D$2:$D$114</c:f>
              <c:numCache>
                <c:formatCode>General</c:formatCode>
                <c:ptCount val="113"/>
                <c:pt idx="0">
                  <c:v>33.063161693930489</c:v>
                </c:pt>
                <c:pt idx="1">
                  <c:v>33.063161693930489</c:v>
                </c:pt>
                <c:pt idx="2">
                  <c:v>33.063161693930489</c:v>
                </c:pt>
                <c:pt idx="3">
                  <c:v>33.063161693930489</c:v>
                </c:pt>
                <c:pt idx="4">
                  <c:v>33.063161693930489</c:v>
                </c:pt>
                <c:pt idx="5">
                  <c:v>33.063161693930489</c:v>
                </c:pt>
                <c:pt idx="6">
                  <c:v>33.063161693930489</c:v>
                </c:pt>
                <c:pt idx="7">
                  <c:v>33.063161693930489</c:v>
                </c:pt>
                <c:pt idx="8">
                  <c:v>33.063161693930489</c:v>
                </c:pt>
                <c:pt idx="9">
                  <c:v>33.063161693930489</c:v>
                </c:pt>
                <c:pt idx="10">
                  <c:v>33.063161693930489</c:v>
                </c:pt>
                <c:pt idx="11">
                  <c:v>33.063161693930489</c:v>
                </c:pt>
                <c:pt idx="12">
                  <c:v>33.063161693930489</c:v>
                </c:pt>
                <c:pt idx="13">
                  <c:v>33.063161693930489</c:v>
                </c:pt>
                <c:pt idx="14">
                  <c:v>33.063161693930489</c:v>
                </c:pt>
                <c:pt idx="15">
                  <c:v>33.063161693930489</c:v>
                </c:pt>
                <c:pt idx="16">
                  <c:v>33.063161693930489</c:v>
                </c:pt>
                <c:pt idx="17">
                  <c:v>33.063161693930489</c:v>
                </c:pt>
                <c:pt idx="18">
                  <c:v>33.063161693930489</c:v>
                </c:pt>
                <c:pt idx="19">
                  <c:v>33.063161693930489</c:v>
                </c:pt>
                <c:pt idx="20">
                  <c:v>33.063161693930489</c:v>
                </c:pt>
                <c:pt idx="21">
                  <c:v>33.063161693930489</c:v>
                </c:pt>
                <c:pt idx="22">
                  <c:v>33.063161693930489</c:v>
                </c:pt>
                <c:pt idx="23">
                  <c:v>33.063161693930489</c:v>
                </c:pt>
                <c:pt idx="24">
                  <c:v>33.063161693930489</c:v>
                </c:pt>
                <c:pt idx="25">
                  <c:v>33.063161693930489</c:v>
                </c:pt>
                <c:pt idx="26">
                  <c:v>33.063161693930489</c:v>
                </c:pt>
                <c:pt idx="27">
                  <c:v>33.063161693930489</c:v>
                </c:pt>
                <c:pt idx="28">
                  <c:v>33.063161693930489</c:v>
                </c:pt>
                <c:pt idx="29">
                  <c:v>33.063161693930489</c:v>
                </c:pt>
                <c:pt idx="30">
                  <c:v>33.063161693930489</c:v>
                </c:pt>
                <c:pt idx="31">
                  <c:v>33.063161693930489</c:v>
                </c:pt>
                <c:pt idx="32">
                  <c:v>33.063161693930489</c:v>
                </c:pt>
                <c:pt idx="33">
                  <c:v>33.063161693930489</c:v>
                </c:pt>
                <c:pt idx="34">
                  <c:v>33.063161693930489</c:v>
                </c:pt>
                <c:pt idx="35">
                  <c:v>33.063161693930489</c:v>
                </c:pt>
                <c:pt idx="36">
                  <c:v>33.063161693930489</c:v>
                </c:pt>
                <c:pt idx="37">
                  <c:v>33.063161693930489</c:v>
                </c:pt>
                <c:pt idx="38">
                  <c:v>33.063161693930489</c:v>
                </c:pt>
                <c:pt idx="39">
                  <c:v>33.063161693930489</c:v>
                </c:pt>
                <c:pt idx="40">
                  <c:v>33.063161693930489</c:v>
                </c:pt>
                <c:pt idx="41">
                  <c:v>33.063161693930489</c:v>
                </c:pt>
                <c:pt idx="42">
                  <c:v>33.063161693930489</c:v>
                </c:pt>
                <c:pt idx="43">
                  <c:v>33.063161693930489</c:v>
                </c:pt>
                <c:pt idx="44">
                  <c:v>33.063161693930489</c:v>
                </c:pt>
                <c:pt idx="45">
                  <c:v>33.063161693930489</c:v>
                </c:pt>
                <c:pt idx="46">
                  <c:v>33.063161693930489</c:v>
                </c:pt>
                <c:pt idx="47">
                  <c:v>33.063161693930489</c:v>
                </c:pt>
                <c:pt idx="48">
                  <c:v>33.063161693930489</c:v>
                </c:pt>
                <c:pt idx="49">
                  <c:v>33.063161693930489</c:v>
                </c:pt>
                <c:pt idx="50">
                  <c:v>33.063161693930489</c:v>
                </c:pt>
                <c:pt idx="51">
                  <c:v>33.063161693930489</c:v>
                </c:pt>
                <c:pt idx="52">
                  <c:v>33.063161693930489</c:v>
                </c:pt>
                <c:pt idx="53">
                  <c:v>33.063161693930489</c:v>
                </c:pt>
                <c:pt idx="54">
                  <c:v>33.063161693930489</c:v>
                </c:pt>
                <c:pt idx="55">
                  <c:v>33.063161693930489</c:v>
                </c:pt>
                <c:pt idx="56">
                  <c:v>33.063161693930489</c:v>
                </c:pt>
                <c:pt idx="57">
                  <c:v>33.063161693930489</c:v>
                </c:pt>
                <c:pt idx="58">
                  <c:v>33.063161693930489</c:v>
                </c:pt>
                <c:pt idx="59">
                  <c:v>33.063161693930489</c:v>
                </c:pt>
                <c:pt idx="60">
                  <c:v>33.063161693930489</c:v>
                </c:pt>
                <c:pt idx="61">
                  <c:v>33.063161693930489</c:v>
                </c:pt>
                <c:pt idx="62">
                  <c:v>33.063161693930489</c:v>
                </c:pt>
                <c:pt idx="63">
                  <c:v>33.063161693930489</c:v>
                </c:pt>
                <c:pt idx="64">
                  <c:v>33.063161693930489</c:v>
                </c:pt>
                <c:pt idx="65">
                  <c:v>33.063161693930489</c:v>
                </c:pt>
                <c:pt idx="66">
                  <c:v>33.063161693930489</c:v>
                </c:pt>
                <c:pt idx="67">
                  <c:v>33.063161693930489</c:v>
                </c:pt>
                <c:pt idx="68">
                  <c:v>33.063161693930489</c:v>
                </c:pt>
                <c:pt idx="69">
                  <c:v>33.063161693930489</c:v>
                </c:pt>
                <c:pt idx="70">
                  <c:v>33.063161693930489</c:v>
                </c:pt>
                <c:pt idx="71">
                  <c:v>33.063161693930489</c:v>
                </c:pt>
                <c:pt idx="72">
                  <c:v>33.063161693930489</c:v>
                </c:pt>
                <c:pt idx="73">
                  <c:v>33.063161693930489</c:v>
                </c:pt>
                <c:pt idx="74">
                  <c:v>33.063161693930489</c:v>
                </c:pt>
                <c:pt idx="75">
                  <c:v>33.063161693930489</c:v>
                </c:pt>
                <c:pt idx="76">
                  <c:v>33.063161693930489</c:v>
                </c:pt>
                <c:pt idx="77">
                  <c:v>33.063161693930489</c:v>
                </c:pt>
                <c:pt idx="78">
                  <c:v>33.063161693930489</c:v>
                </c:pt>
                <c:pt idx="79">
                  <c:v>33.063161693930489</c:v>
                </c:pt>
                <c:pt idx="80">
                  <c:v>33.063161693930489</c:v>
                </c:pt>
                <c:pt idx="81">
                  <c:v>33.063161693930489</c:v>
                </c:pt>
                <c:pt idx="82">
                  <c:v>33.063161693930489</c:v>
                </c:pt>
                <c:pt idx="83">
                  <c:v>33.063161693930489</c:v>
                </c:pt>
                <c:pt idx="84">
                  <c:v>33.063161693930489</c:v>
                </c:pt>
                <c:pt idx="85">
                  <c:v>33.063161693930489</c:v>
                </c:pt>
                <c:pt idx="86">
                  <c:v>33.063161693930489</c:v>
                </c:pt>
                <c:pt idx="87">
                  <c:v>33.063161693930489</c:v>
                </c:pt>
                <c:pt idx="88">
                  <c:v>33.063161693930489</c:v>
                </c:pt>
                <c:pt idx="89">
                  <c:v>33.063161693930489</c:v>
                </c:pt>
                <c:pt idx="90">
                  <c:v>33.063161693930489</c:v>
                </c:pt>
                <c:pt idx="91">
                  <c:v>33.063161693930489</c:v>
                </c:pt>
                <c:pt idx="92">
                  <c:v>33.063161693930489</c:v>
                </c:pt>
                <c:pt idx="93">
                  <c:v>33.063161693930489</c:v>
                </c:pt>
                <c:pt idx="94">
                  <c:v>33.063161693930489</c:v>
                </c:pt>
                <c:pt idx="95">
                  <c:v>33.063161693930489</c:v>
                </c:pt>
                <c:pt idx="96">
                  <c:v>33.063161693930489</c:v>
                </c:pt>
                <c:pt idx="97">
                  <c:v>33.063161693930489</c:v>
                </c:pt>
                <c:pt idx="98">
                  <c:v>33.063161693930489</c:v>
                </c:pt>
                <c:pt idx="99">
                  <c:v>33.063161693930489</c:v>
                </c:pt>
                <c:pt idx="100">
                  <c:v>33.063161693930489</c:v>
                </c:pt>
                <c:pt idx="101">
                  <c:v>33.063161693930489</c:v>
                </c:pt>
                <c:pt idx="102">
                  <c:v>33.063161693930489</c:v>
                </c:pt>
                <c:pt idx="103">
                  <c:v>33.063161693930489</c:v>
                </c:pt>
                <c:pt idx="104">
                  <c:v>33.063161693930489</c:v>
                </c:pt>
                <c:pt idx="105">
                  <c:v>33.063161693930489</c:v>
                </c:pt>
                <c:pt idx="106">
                  <c:v>33.063161693930489</c:v>
                </c:pt>
                <c:pt idx="107">
                  <c:v>33.063161693930489</c:v>
                </c:pt>
                <c:pt idx="108">
                  <c:v>33.063161693930489</c:v>
                </c:pt>
                <c:pt idx="109">
                  <c:v>33.063161693930489</c:v>
                </c:pt>
                <c:pt idx="110">
                  <c:v>33.063161693930489</c:v>
                </c:pt>
                <c:pt idx="111">
                  <c:v>33.063161693930489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77-4AA3-948D-EADD4E1CC42F}"/>
            </c:ext>
          </c:extLst>
        </c:ser>
        <c:ser>
          <c:idx val="3"/>
          <c:order val="2"/>
          <c:tx>
            <c:v>Mean</c:v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Data!$C$2:$C$114</c:f>
              <c:numCache>
                <c:formatCode>General</c:formatCode>
                <c:ptCount val="113"/>
                <c:pt idx="0">
                  <c:v>9.0535714285714288</c:v>
                </c:pt>
                <c:pt idx="1">
                  <c:v>9.0535714285714288</c:v>
                </c:pt>
                <c:pt idx="2">
                  <c:v>9.0535714285714288</c:v>
                </c:pt>
                <c:pt idx="3">
                  <c:v>9.0535714285714288</c:v>
                </c:pt>
                <c:pt idx="4">
                  <c:v>9.0535714285714288</c:v>
                </c:pt>
                <c:pt idx="5">
                  <c:v>9.0535714285714288</c:v>
                </c:pt>
                <c:pt idx="6">
                  <c:v>9.0535714285714288</c:v>
                </c:pt>
                <c:pt idx="7">
                  <c:v>9.0535714285714288</c:v>
                </c:pt>
                <c:pt idx="8">
                  <c:v>9.0535714285714288</c:v>
                </c:pt>
                <c:pt idx="9">
                  <c:v>9.0535714285714288</c:v>
                </c:pt>
                <c:pt idx="10">
                  <c:v>9.0535714285714288</c:v>
                </c:pt>
                <c:pt idx="11">
                  <c:v>9.0535714285714288</c:v>
                </c:pt>
                <c:pt idx="12">
                  <c:v>9.0535714285714288</c:v>
                </c:pt>
                <c:pt idx="13">
                  <c:v>9.0535714285714288</c:v>
                </c:pt>
                <c:pt idx="14">
                  <c:v>9.0535714285714288</c:v>
                </c:pt>
                <c:pt idx="15">
                  <c:v>9.0535714285714288</c:v>
                </c:pt>
                <c:pt idx="16">
                  <c:v>9.0535714285714288</c:v>
                </c:pt>
                <c:pt idx="17">
                  <c:v>9.0535714285714288</c:v>
                </c:pt>
                <c:pt idx="18">
                  <c:v>9.0535714285714288</c:v>
                </c:pt>
                <c:pt idx="19">
                  <c:v>9.0535714285714288</c:v>
                </c:pt>
                <c:pt idx="20">
                  <c:v>9.0535714285714288</c:v>
                </c:pt>
                <c:pt idx="21">
                  <c:v>9.0535714285714288</c:v>
                </c:pt>
                <c:pt idx="22">
                  <c:v>9.0535714285714288</c:v>
                </c:pt>
                <c:pt idx="23">
                  <c:v>9.0535714285714288</c:v>
                </c:pt>
                <c:pt idx="24">
                  <c:v>9.0535714285714288</c:v>
                </c:pt>
                <c:pt idx="25">
                  <c:v>9.0535714285714288</c:v>
                </c:pt>
                <c:pt idx="26">
                  <c:v>9.0535714285714288</c:v>
                </c:pt>
                <c:pt idx="27">
                  <c:v>9.0535714285714288</c:v>
                </c:pt>
                <c:pt idx="28">
                  <c:v>9.0535714285714288</c:v>
                </c:pt>
                <c:pt idx="29">
                  <c:v>9.0535714285714288</c:v>
                </c:pt>
                <c:pt idx="30">
                  <c:v>9.0535714285714288</c:v>
                </c:pt>
                <c:pt idx="31">
                  <c:v>9.0535714285714288</c:v>
                </c:pt>
                <c:pt idx="32">
                  <c:v>9.0535714285714288</c:v>
                </c:pt>
                <c:pt idx="33">
                  <c:v>9.0535714285714288</c:v>
                </c:pt>
                <c:pt idx="34">
                  <c:v>9.0535714285714288</c:v>
                </c:pt>
                <c:pt idx="35">
                  <c:v>9.0535714285714288</c:v>
                </c:pt>
                <c:pt idx="36">
                  <c:v>9.0535714285714288</c:v>
                </c:pt>
                <c:pt idx="37">
                  <c:v>9.0535714285714288</c:v>
                </c:pt>
                <c:pt idx="38">
                  <c:v>9.0535714285714288</c:v>
                </c:pt>
                <c:pt idx="39">
                  <c:v>9.0535714285714288</c:v>
                </c:pt>
                <c:pt idx="40">
                  <c:v>9.0535714285714288</c:v>
                </c:pt>
                <c:pt idx="41">
                  <c:v>9.0535714285714288</c:v>
                </c:pt>
                <c:pt idx="42">
                  <c:v>9.0535714285714288</c:v>
                </c:pt>
                <c:pt idx="43">
                  <c:v>9.0535714285714288</c:v>
                </c:pt>
                <c:pt idx="44">
                  <c:v>9.0535714285714288</c:v>
                </c:pt>
                <c:pt idx="45">
                  <c:v>9.0535714285714288</c:v>
                </c:pt>
                <c:pt idx="46">
                  <c:v>9.0535714285714288</c:v>
                </c:pt>
                <c:pt idx="47">
                  <c:v>9.0535714285714288</c:v>
                </c:pt>
                <c:pt idx="48">
                  <c:v>9.0535714285714288</c:v>
                </c:pt>
                <c:pt idx="49">
                  <c:v>9.0535714285714288</c:v>
                </c:pt>
                <c:pt idx="50">
                  <c:v>9.0535714285714288</c:v>
                </c:pt>
                <c:pt idx="51">
                  <c:v>9.0535714285714288</c:v>
                </c:pt>
                <c:pt idx="52">
                  <c:v>9.0535714285714288</c:v>
                </c:pt>
                <c:pt idx="53">
                  <c:v>9.0535714285714288</c:v>
                </c:pt>
                <c:pt idx="54">
                  <c:v>9.0535714285714288</c:v>
                </c:pt>
                <c:pt idx="55">
                  <c:v>9.0535714285714288</c:v>
                </c:pt>
                <c:pt idx="56">
                  <c:v>9.0535714285714288</c:v>
                </c:pt>
                <c:pt idx="57">
                  <c:v>9.0535714285714288</c:v>
                </c:pt>
                <c:pt idx="58">
                  <c:v>9.0535714285714288</c:v>
                </c:pt>
                <c:pt idx="59">
                  <c:v>9.0535714285714288</c:v>
                </c:pt>
                <c:pt idx="60">
                  <c:v>9.0535714285714288</c:v>
                </c:pt>
                <c:pt idx="61">
                  <c:v>9.0535714285714288</c:v>
                </c:pt>
                <c:pt idx="62">
                  <c:v>9.0535714285714288</c:v>
                </c:pt>
                <c:pt idx="63">
                  <c:v>9.0535714285714288</c:v>
                </c:pt>
                <c:pt idx="64">
                  <c:v>9.0535714285714288</c:v>
                </c:pt>
                <c:pt idx="65">
                  <c:v>9.0535714285714288</c:v>
                </c:pt>
                <c:pt idx="66">
                  <c:v>9.0535714285714288</c:v>
                </c:pt>
                <c:pt idx="67">
                  <c:v>9.0535714285714288</c:v>
                </c:pt>
                <c:pt idx="68">
                  <c:v>9.0535714285714288</c:v>
                </c:pt>
                <c:pt idx="69">
                  <c:v>9.0535714285714288</c:v>
                </c:pt>
                <c:pt idx="70">
                  <c:v>9.0535714285714288</c:v>
                </c:pt>
                <c:pt idx="71">
                  <c:v>9.0535714285714288</c:v>
                </c:pt>
                <c:pt idx="72">
                  <c:v>9.0535714285714288</c:v>
                </c:pt>
                <c:pt idx="73">
                  <c:v>9.0535714285714288</c:v>
                </c:pt>
                <c:pt idx="74">
                  <c:v>9.0535714285714288</c:v>
                </c:pt>
                <c:pt idx="75">
                  <c:v>9.0535714285714288</c:v>
                </c:pt>
                <c:pt idx="76">
                  <c:v>9.0535714285714288</c:v>
                </c:pt>
                <c:pt idx="77">
                  <c:v>9.0535714285714288</c:v>
                </c:pt>
                <c:pt idx="78">
                  <c:v>9.0535714285714288</c:v>
                </c:pt>
                <c:pt idx="79">
                  <c:v>9.0535714285714288</c:v>
                </c:pt>
                <c:pt idx="80">
                  <c:v>9.0535714285714288</c:v>
                </c:pt>
                <c:pt idx="81">
                  <c:v>9.0535714285714288</c:v>
                </c:pt>
                <c:pt idx="82">
                  <c:v>9.0535714285714288</c:v>
                </c:pt>
                <c:pt idx="83">
                  <c:v>9.0535714285714288</c:v>
                </c:pt>
                <c:pt idx="84">
                  <c:v>9.0535714285714288</c:v>
                </c:pt>
                <c:pt idx="85">
                  <c:v>9.0535714285714288</c:v>
                </c:pt>
                <c:pt idx="86">
                  <c:v>9.0535714285714288</c:v>
                </c:pt>
                <c:pt idx="87">
                  <c:v>9.0535714285714288</c:v>
                </c:pt>
                <c:pt idx="88">
                  <c:v>9.0535714285714288</c:v>
                </c:pt>
                <c:pt idx="89">
                  <c:v>9.0535714285714288</c:v>
                </c:pt>
                <c:pt idx="90">
                  <c:v>9.0535714285714288</c:v>
                </c:pt>
                <c:pt idx="91">
                  <c:v>9.0535714285714288</c:v>
                </c:pt>
                <c:pt idx="92">
                  <c:v>9.0535714285714288</c:v>
                </c:pt>
                <c:pt idx="93">
                  <c:v>9.0535714285714288</c:v>
                </c:pt>
                <c:pt idx="94">
                  <c:v>9.0535714285714288</c:v>
                </c:pt>
                <c:pt idx="95">
                  <c:v>9.0535714285714288</c:v>
                </c:pt>
                <c:pt idx="96">
                  <c:v>9.0535714285714288</c:v>
                </c:pt>
                <c:pt idx="97">
                  <c:v>9.0535714285714288</c:v>
                </c:pt>
                <c:pt idx="98">
                  <c:v>9.0535714285714288</c:v>
                </c:pt>
                <c:pt idx="99">
                  <c:v>9.0535714285714288</c:v>
                </c:pt>
                <c:pt idx="100">
                  <c:v>9.0535714285714288</c:v>
                </c:pt>
                <c:pt idx="101">
                  <c:v>9.0535714285714288</c:v>
                </c:pt>
                <c:pt idx="102">
                  <c:v>9.0535714285714288</c:v>
                </c:pt>
                <c:pt idx="103">
                  <c:v>9.0535714285714288</c:v>
                </c:pt>
                <c:pt idx="104">
                  <c:v>9.0535714285714288</c:v>
                </c:pt>
                <c:pt idx="105">
                  <c:v>9.0535714285714288</c:v>
                </c:pt>
                <c:pt idx="106">
                  <c:v>9.0535714285714288</c:v>
                </c:pt>
                <c:pt idx="107">
                  <c:v>9.0535714285714288</c:v>
                </c:pt>
                <c:pt idx="108">
                  <c:v>9.0535714285714288</c:v>
                </c:pt>
                <c:pt idx="109">
                  <c:v>9.0535714285714288</c:v>
                </c:pt>
                <c:pt idx="110">
                  <c:v>9.0535714285714288</c:v>
                </c:pt>
                <c:pt idx="111">
                  <c:v>9.0535714285714288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77-4AA3-948D-EADD4E1CC42F}"/>
            </c:ext>
          </c:extLst>
        </c:ser>
        <c:ser>
          <c:idx val="0"/>
          <c:order val="3"/>
          <c:tx>
            <c:strRef>
              <c:f>Data!$B$1</c:f>
              <c:strCache>
                <c:ptCount val="1"/>
                <c:pt idx="0">
                  <c:v># Fixed Bugs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none"/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F77-4AA3-948D-EADD4E1CC42F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F77-4AA3-948D-EADD4E1CC42F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7-4AA3-948D-EADD4E1CC42F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1">
                    <a:lumMod val="20000"/>
                    <a:lumOff val="80000"/>
                  </a:schemeClr>
                </a:solidFill>
                <a:ln w="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77-4AA3-948D-EADD4E1CC42F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7-4AA3-948D-EADD4E1CC42F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CF77-4AA3-948D-EADD4E1CC42F}"/>
              </c:ext>
            </c:extLst>
          </c:dPt>
          <c:dPt>
            <c:idx val="32"/>
            <c:marker>
              <c:symbol val="none"/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7-4AA3-948D-EADD4E1CC42F}"/>
              </c:ext>
            </c:extLst>
          </c:dPt>
          <c:dPt>
            <c:idx val="33"/>
            <c:marker>
              <c:symbol val="none"/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CF77-4AA3-948D-EADD4E1CC42F}"/>
              </c:ext>
            </c:extLst>
          </c:dPt>
          <c:dPt>
            <c:idx val="34"/>
            <c:marker>
              <c:symbol val="circle"/>
              <c:size val="5"/>
              <c:spPr>
                <a:solidFill>
                  <a:schemeClr val="accent1">
                    <a:lumMod val="20000"/>
                    <a:lumOff val="80000"/>
                  </a:schemeClr>
                </a:solidFill>
                <a:ln w="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7-4AA3-948D-EADD4E1CC42F}"/>
              </c:ext>
            </c:extLst>
          </c:dPt>
          <c:dPt>
            <c:idx val="35"/>
            <c:marker>
              <c:symbol val="none"/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7-4AA3-948D-EADD4E1CC42F}"/>
              </c:ext>
            </c:extLst>
          </c:dPt>
          <c:dLbls>
            <c:dLbl>
              <c:idx val="14"/>
              <c:layout>
                <c:manualLayout>
                  <c:x val="3.051818679677507E-3"/>
                  <c:y val="-4.036733212725775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77-4AA3-948D-EADD4E1CC42F}"/>
                </c:ext>
              </c:extLst>
            </c:dLbl>
            <c:dLbl>
              <c:idx val="34"/>
              <c:layout>
                <c:manualLayout>
                  <c:x val="6.4088192273227582E-2"/>
                  <c:y val="-7.40067755666392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77-4AA3-948D-EADD4E1CC4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Data!$A$2:$A$114</c:f>
              <c:strCache>
                <c:ptCount val="112"/>
                <c:pt idx="0">
                  <c:v>2012-03</c:v>
                </c:pt>
                <c:pt idx="1">
                  <c:v>2012-04</c:v>
                </c:pt>
                <c:pt idx="2">
                  <c:v>2012-05</c:v>
                </c:pt>
                <c:pt idx="3">
                  <c:v>2012-06</c:v>
                </c:pt>
                <c:pt idx="4">
                  <c:v>2012-07</c:v>
                </c:pt>
                <c:pt idx="5">
                  <c:v>2012-08</c:v>
                </c:pt>
                <c:pt idx="6">
                  <c:v>2012-09</c:v>
                </c:pt>
                <c:pt idx="7">
                  <c:v>2012-10</c:v>
                </c:pt>
                <c:pt idx="8">
                  <c:v>2012-11</c:v>
                </c:pt>
                <c:pt idx="9">
                  <c:v>2012-12</c:v>
                </c:pt>
                <c:pt idx="10">
                  <c:v>2013-01</c:v>
                </c:pt>
                <c:pt idx="11">
                  <c:v>2013-02</c:v>
                </c:pt>
                <c:pt idx="12">
                  <c:v>2013-03</c:v>
                </c:pt>
                <c:pt idx="13">
                  <c:v>2013-04</c:v>
                </c:pt>
                <c:pt idx="14">
                  <c:v>2013-05</c:v>
                </c:pt>
                <c:pt idx="15">
                  <c:v>2013-06</c:v>
                </c:pt>
                <c:pt idx="16">
                  <c:v>2013-07</c:v>
                </c:pt>
                <c:pt idx="17">
                  <c:v>2013-08</c:v>
                </c:pt>
                <c:pt idx="18">
                  <c:v>2013-09</c:v>
                </c:pt>
                <c:pt idx="19">
                  <c:v>2013-10</c:v>
                </c:pt>
                <c:pt idx="20">
                  <c:v>2013-11</c:v>
                </c:pt>
                <c:pt idx="21">
                  <c:v>2013-12</c:v>
                </c:pt>
                <c:pt idx="22">
                  <c:v>2014-01</c:v>
                </c:pt>
                <c:pt idx="23">
                  <c:v>2014-02</c:v>
                </c:pt>
                <c:pt idx="24">
                  <c:v>2014-03</c:v>
                </c:pt>
                <c:pt idx="25">
                  <c:v>2014-04</c:v>
                </c:pt>
                <c:pt idx="26">
                  <c:v>2014-05</c:v>
                </c:pt>
                <c:pt idx="27">
                  <c:v>2014-06</c:v>
                </c:pt>
                <c:pt idx="28">
                  <c:v>2014-07</c:v>
                </c:pt>
                <c:pt idx="29">
                  <c:v>2014-08</c:v>
                </c:pt>
                <c:pt idx="30">
                  <c:v>2014-09</c:v>
                </c:pt>
                <c:pt idx="31">
                  <c:v>2014-10</c:v>
                </c:pt>
                <c:pt idx="32">
                  <c:v>2014-11</c:v>
                </c:pt>
                <c:pt idx="33">
                  <c:v>2014-12</c:v>
                </c:pt>
                <c:pt idx="34">
                  <c:v>2015-01</c:v>
                </c:pt>
                <c:pt idx="35">
                  <c:v>2015-02</c:v>
                </c:pt>
                <c:pt idx="36">
                  <c:v>2015-03</c:v>
                </c:pt>
                <c:pt idx="37">
                  <c:v>2015-04</c:v>
                </c:pt>
                <c:pt idx="38">
                  <c:v>2015-05</c:v>
                </c:pt>
                <c:pt idx="39">
                  <c:v>2015-06</c:v>
                </c:pt>
                <c:pt idx="40">
                  <c:v>2015-07</c:v>
                </c:pt>
                <c:pt idx="41">
                  <c:v>2015-08</c:v>
                </c:pt>
                <c:pt idx="42">
                  <c:v>2015-09</c:v>
                </c:pt>
                <c:pt idx="43">
                  <c:v>2015-10</c:v>
                </c:pt>
                <c:pt idx="44">
                  <c:v>2015-11</c:v>
                </c:pt>
                <c:pt idx="45">
                  <c:v>2015-12</c:v>
                </c:pt>
                <c:pt idx="46">
                  <c:v>2016-01</c:v>
                </c:pt>
                <c:pt idx="47">
                  <c:v>2016-02</c:v>
                </c:pt>
                <c:pt idx="48">
                  <c:v>2016-03</c:v>
                </c:pt>
                <c:pt idx="49">
                  <c:v>2016-04</c:v>
                </c:pt>
                <c:pt idx="50">
                  <c:v>2016-05</c:v>
                </c:pt>
                <c:pt idx="51">
                  <c:v>2016-06</c:v>
                </c:pt>
                <c:pt idx="52">
                  <c:v>2016-07</c:v>
                </c:pt>
                <c:pt idx="53">
                  <c:v>2016-08</c:v>
                </c:pt>
                <c:pt idx="54">
                  <c:v>2016-09</c:v>
                </c:pt>
                <c:pt idx="55">
                  <c:v>2016-10</c:v>
                </c:pt>
                <c:pt idx="56">
                  <c:v>2016-11</c:v>
                </c:pt>
                <c:pt idx="57">
                  <c:v>2016-12</c:v>
                </c:pt>
                <c:pt idx="58">
                  <c:v>2017-01</c:v>
                </c:pt>
                <c:pt idx="59">
                  <c:v>2017-02</c:v>
                </c:pt>
                <c:pt idx="60">
                  <c:v>2017-03</c:v>
                </c:pt>
                <c:pt idx="61">
                  <c:v>2017-04</c:v>
                </c:pt>
                <c:pt idx="62">
                  <c:v>2017-05</c:v>
                </c:pt>
                <c:pt idx="63">
                  <c:v>2017-06</c:v>
                </c:pt>
                <c:pt idx="64">
                  <c:v>2017-07</c:v>
                </c:pt>
                <c:pt idx="65">
                  <c:v>2017-08</c:v>
                </c:pt>
                <c:pt idx="66">
                  <c:v>2017-09</c:v>
                </c:pt>
                <c:pt idx="67">
                  <c:v>2017-10</c:v>
                </c:pt>
                <c:pt idx="68">
                  <c:v>2017-11</c:v>
                </c:pt>
                <c:pt idx="69">
                  <c:v>2017-12</c:v>
                </c:pt>
                <c:pt idx="70">
                  <c:v>2018-01</c:v>
                </c:pt>
                <c:pt idx="71">
                  <c:v>2018-02</c:v>
                </c:pt>
                <c:pt idx="72">
                  <c:v>2018-03</c:v>
                </c:pt>
                <c:pt idx="73">
                  <c:v>2018-04</c:v>
                </c:pt>
                <c:pt idx="74">
                  <c:v>2018-05</c:v>
                </c:pt>
                <c:pt idx="75">
                  <c:v>2018-06</c:v>
                </c:pt>
                <c:pt idx="76">
                  <c:v>2018-07</c:v>
                </c:pt>
                <c:pt idx="77">
                  <c:v>2018-08</c:v>
                </c:pt>
                <c:pt idx="78">
                  <c:v>2018-09</c:v>
                </c:pt>
                <c:pt idx="79">
                  <c:v>2018-10</c:v>
                </c:pt>
                <c:pt idx="80">
                  <c:v>2018-11</c:v>
                </c:pt>
                <c:pt idx="81">
                  <c:v>2018-12</c:v>
                </c:pt>
                <c:pt idx="82">
                  <c:v>2019-01</c:v>
                </c:pt>
                <c:pt idx="83">
                  <c:v>2019-02</c:v>
                </c:pt>
                <c:pt idx="84">
                  <c:v>2019-03</c:v>
                </c:pt>
                <c:pt idx="85">
                  <c:v>2019-04</c:v>
                </c:pt>
                <c:pt idx="86">
                  <c:v>2019-05</c:v>
                </c:pt>
                <c:pt idx="87">
                  <c:v>2019-06</c:v>
                </c:pt>
                <c:pt idx="88">
                  <c:v>2019-07</c:v>
                </c:pt>
                <c:pt idx="89">
                  <c:v>2019-08</c:v>
                </c:pt>
                <c:pt idx="90">
                  <c:v>2019-09</c:v>
                </c:pt>
                <c:pt idx="91">
                  <c:v>2019-10</c:v>
                </c:pt>
                <c:pt idx="92">
                  <c:v>2019-11</c:v>
                </c:pt>
                <c:pt idx="93">
                  <c:v>2019-12</c:v>
                </c:pt>
                <c:pt idx="94">
                  <c:v>2020-01</c:v>
                </c:pt>
                <c:pt idx="95">
                  <c:v>2020-02</c:v>
                </c:pt>
                <c:pt idx="96">
                  <c:v>2020-03</c:v>
                </c:pt>
                <c:pt idx="97">
                  <c:v>2020-04</c:v>
                </c:pt>
                <c:pt idx="98">
                  <c:v>2020-05</c:v>
                </c:pt>
                <c:pt idx="99">
                  <c:v>2020-06</c:v>
                </c:pt>
                <c:pt idx="100">
                  <c:v>2020-07</c:v>
                </c:pt>
                <c:pt idx="101">
                  <c:v>2020-08</c:v>
                </c:pt>
                <c:pt idx="102">
                  <c:v>2020-09</c:v>
                </c:pt>
                <c:pt idx="103">
                  <c:v>2020-10</c:v>
                </c:pt>
                <c:pt idx="104">
                  <c:v>2020-11</c:v>
                </c:pt>
                <c:pt idx="105">
                  <c:v>2020-12</c:v>
                </c:pt>
                <c:pt idx="106">
                  <c:v>2021-01</c:v>
                </c:pt>
                <c:pt idx="107">
                  <c:v>2021-02</c:v>
                </c:pt>
                <c:pt idx="108">
                  <c:v>2021-03</c:v>
                </c:pt>
                <c:pt idx="109">
                  <c:v>2021-04</c:v>
                </c:pt>
                <c:pt idx="110">
                  <c:v>2021-05</c:v>
                </c:pt>
                <c:pt idx="111">
                  <c:v>2021-06</c:v>
                </c:pt>
              </c:strCache>
            </c:strRef>
          </c:cat>
          <c:val>
            <c:numRef>
              <c:f>Data!$B$2:$B$114</c:f>
              <c:numCache>
                <c:formatCode>General</c:formatCode>
                <c:ptCount val="113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10</c:v>
                </c:pt>
                <c:pt idx="6">
                  <c:v>13</c:v>
                </c:pt>
                <c:pt idx="7">
                  <c:v>18</c:v>
                </c:pt>
                <c:pt idx="8">
                  <c:v>12</c:v>
                </c:pt>
                <c:pt idx="9">
                  <c:v>7</c:v>
                </c:pt>
                <c:pt idx="10">
                  <c:v>6</c:v>
                </c:pt>
                <c:pt idx="11">
                  <c:v>21</c:v>
                </c:pt>
                <c:pt idx="12">
                  <c:v>23</c:v>
                </c:pt>
                <c:pt idx="13">
                  <c:v>22</c:v>
                </c:pt>
                <c:pt idx="14">
                  <c:v>40</c:v>
                </c:pt>
                <c:pt idx="15">
                  <c:v>14</c:v>
                </c:pt>
                <c:pt idx="16">
                  <c:v>8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3</c:v>
                </c:pt>
                <c:pt idx="25">
                  <c:v>0</c:v>
                </c:pt>
                <c:pt idx="26">
                  <c:v>10</c:v>
                </c:pt>
                <c:pt idx="27">
                  <c:v>1</c:v>
                </c:pt>
                <c:pt idx="28">
                  <c:v>2</c:v>
                </c:pt>
                <c:pt idx="29">
                  <c:v>4</c:v>
                </c:pt>
                <c:pt idx="30">
                  <c:v>2</c:v>
                </c:pt>
                <c:pt idx="31">
                  <c:v>1</c:v>
                </c:pt>
                <c:pt idx="32">
                  <c:v>30</c:v>
                </c:pt>
                <c:pt idx="33">
                  <c:v>21</c:v>
                </c:pt>
                <c:pt idx="34">
                  <c:v>38</c:v>
                </c:pt>
                <c:pt idx="35">
                  <c:v>5</c:v>
                </c:pt>
                <c:pt idx="36">
                  <c:v>8</c:v>
                </c:pt>
                <c:pt idx="37">
                  <c:v>7</c:v>
                </c:pt>
                <c:pt idx="38">
                  <c:v>20</c:v>
                </c:pt>
                <c:pt idx="39">
                  <c:v>13</c:v>
                </c:pt>
                <c:pt idx="40">
                  <c:v>5</c:v>
                </c:pt>
                <c:pt idx="41">
                  <c:v>5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9</c:v>
                </c:pt>
                <c:pt idx="51">
                  <c:v>16</c:v>
                </c:pt>
                <c:pt idx="52">
                  <c:v>14</c:v>
                </c:pt>
                <c:pt idx="53">
                  <c:v>4</c:v>
                </c:pt>
                <c:pt idx="54">
                  <c:v>28</c:v>
                </c:pt>
                <c:pt idx="55">
                  <c:v>6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6</c:v>
                </c:pt>
                <c:pt idx="60">
                  <c:v>5</c:v>
                </c:pt>
                <c:pt idx="61">
                  <c:v>7</c:v>
                </c:pt>
                <c:pt idx="62">
                  <c:v>8</c:v>
                </c:pt>
                <c:pt idx="63">
                  <c:v>7</c:v>
                </c:pt>
                <c:pt idx="64">
                  <c:v>19</c:v>
                </c:pt>
                <c:pt idx="65">
                  <c:v>20</c:v>
                </c:pt>
                <c:pt idx="66">
                  <c:v>1</c:v>
                </c:pt>
                <c:pt idx="67">
                  <c:v>0</c:v>
                </c:pt>
                <c:pt idx="68">
                  <c:v>6</c:v>
                </c:pt>
                <c:pt idx="69">
                  <c:v>3</c:v>
                </c:pt>
                <c:pt idx="70">
                  <c:v>12</c:v>
                </c:pt>
                <c:pt idx="71">
                  <c:v>14</c:v>
                </c:pt>
                <c:pt idx="72">
                  <c:v>9</c:v>
                </c:pt>
                <c:pt idx="73">
                  <c:v>1</c:v>
                </c:pt>
                <c:pt idx="74">
                  <c:v>5</c:v>
                </c:pt>
                <c:pt idx="75">
                  <c:v>0</c:v>
                </c:pt>
                <c:pt idx="76">
                  <c:v>3</c:v>
                </c:pt>
                <c:pt idx="77">
                  <c:v>22</c:v>
                </c:pt>
                <c:pt idx="78">
                  <c:v>11</c:v>
                </c:pt>
                <c:pt idx="79">
                  <c:v>6</c:v>
                </c:pt>
                <c:pt idx="80">
                  <c:v>12</c:v>
                </c:pt>
                <c:pt idx="81">
                  <c:v>11</c:v>
                </c:pt>
                <c:pt idx="82">
                  <c:v>17</c:v>
                </c:pt>
                <c:pt idx="83">
                  <c:v>10</c:v>
                </c:pt>
                <c:pt idx="84">
                  <c:v>14</c:v>
                </c:pt>
                <c:pt idx="85">
                  <c:v>3</c:v>
                </c:pt>
                <c:pt idx="86">
                  <c:v>18</c:v>
                </c:pt>
                <c:pt idx="87">
                  <c:v>22</c:v>
                </c:pt>
                <c:pt idx="88">
                  <c:v>10</c:v>
                </c:pt>
                <c:pt idx="89">
                  <c:v>0</c:v>
                </c:pt>
                <c:pt idx="90">
                  <c:v>3</c:v>
                </c:pt>
                <c:pt idx="91">
                  <c:v>11</c:v>
                </c:pt>
                <c:pt idx="92">
                  <c:v>5</c:v>
                </c:pt>
                <c:pt idx="93">
                  <c:v>8</c:v>
                </c:pt>
                <c:pt idx="94">
                  <c:v>7</c:v>
                </c:pt>
                <c:pt idx="95">
                  <c:v>1</c:v>
                </c:pt>
                <c:pt idx="96">
                  <c:v>12</c:v>
                </c:pt>
                <c:pt idx="97">
                  <c:v>13</c:v>
                </c:pt>
                <c:pt idx="98">
                  <c:v>5</c:v>
                </c:pt>
                <c:pt idx="99">
                  <c:v>15</c:v>
                </c:pt>
                <c:pt idx="100">
                  <c:v>4</c:v>
                </c:pt>
                <c:pt idx="101">
                  <c:v>11</c:v>
                </c:pt>
                <c:pt idx="102">
                  <c:v>6</c:v>
                </c:pt>
                <c:pt idx="103">
                  <c:v>14</c:v>
                </c:pt>
                <c:pt idx="104">
                  <c:v>9</c:v>
                </c:pt>
                <c:pt idx="105">
                  <c:v>7</c:v>
                </c:pt>
                <c:pt idx="106">
                  <c:v>11</c:v>
                </c:pt>
                <c:pt idx="107">
                  <c:v>9</c:v>
                </c:pt>
                <c:pt idx="108">
                  <c:v>5</c:v>
                </c:pt>
                <c:pt idx="109">
                  <c:v>14</c:v>
                </c:pt>
                <c:pt idx="110">
                  <c:v>19</c:v>
                </c:pt>
                <c:pt idx="1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F77-4AA3-948D-EADD4E1CC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9482104"/>
        <c:axId val="569482760"/>
      </c:lineChart>
      <c:catAx>
        <c:axId val="5694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760"/>
        <c:crosses val="autoZero"/>
        <c:auto val="1"/>
        <c:lblAlgn val="ctr"/>
        <c:lblOffset val="100"/>
        <c:noMultiLvlLbl val="0"/>
      </c:catAx>
      <c:valAx>
        <c:axId val="56948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48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0B7B-A57A-40BD-AC84-0C226361D062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C29610-3833-45CB-BAFA-C96C410FEB54}">
      <dgm:prSet/>
      <dgm:spPr/>
      <dgm:t>
        <a:bodyPr/>
        <a:lstStyle/>
        <a:p>
          <a:r>
            <a:rPr lang="it-IT" dirty="0"/>
            <a:t>Introduzione</a:t>
          </a:r>
          <a:endParaRPr lang="en-US" dirty="0"/>
        </a:p>
      </dgm:t>
    </dgm:pt>
    <dgm:pt modelId="{798447A9-9164-4A28-A052-E1749DD1F075}" type="parTrans" cxnId="{AE548353-D47E-4FB7-ACFB-681757B7D762}">
      <dgm:prSet/>
      <dgm:spPr/>
      <dgm:t>
        <a:bodyPr/>
        <a:lstStyle/>
        <a:p>
          <a:endParaRPr lang="en-US"/>
        </a:p>
      </dgm:t>
    </dgm:pt>
    <dgm:pt modelId="{1A3500D7-0A14-46FE-9C4F-D64D0E576506}" type="sibTrans" cxnId="{AE548353-D47E-4FB7-ACFB-681757B7D762}">
      <dgm:prSet/>
      <dgm:spPr/>
      <dgm:t>
        <a:bodyPr/>
        <a:lstStyle/>
        <a:p>
          <a:endParaRPr lang="en-US"/>
        </a:p>
      </dgm:t>
    </dgm:pt>
    <dgm:pt modelId="{CEA89077-202F-4750-9B7D-39D9528C5758}">
      <dgm:prSet/>
      <dgm:spPr/>
      <dgm:t>
        <a:bodyPr/>
        <a:lstStyle/>
        <a:p>
          <a:r>
            <a:rPr lang="en-US" dirty="0"/>
            <a:t>Ticket Jira</a:t>
          </a:r>
        </a:p>
      </dgm:t>
    </dgm:pt>
    <dgm:pt modelId="{1558B697-3726-4ADC-B964-E557EB5C2E1D}" type="parTrans" cxnId="{9EE10F2F-6D0D-491A-AAA0-4FF26886C4E9}">
      <dgm:prSet/>
      <dgm:spPr/>
      <dgm:t>
        <a:bodyPr/>
        <a:lstStyle/>
        <a:p>
          <a:endParaRPr lang="en-US"/>
        </a:p>
      </dgm:t>
    </dgm:pt>
    <dgm:pt modelId="{4A851942-17C0-463E-A0AA-5B8F254271A8}" type="sibTrans" cxnId="{9EE10F2F-6D0D-491A-AAA0-4FF26886C4E9}">
      <dgm:prSet/>
      <dgm:spPr/>
      <dgm:t>
        <a:bodyPr/>
        <a:lstStyle/>
        <a:p>
          <a:endParaRPr lang="en-US"/>
        </a:p>
      </dgm:t>
    </dgm:pt>
    <dgm:pt modelId="{BB585465-7705-B64A-BB8E-988CA8D1BC4E}">
      <dgm:prSet/>
      <dgm:spPr/>
      <dgm:t>
        <a:bodyPr/>
        <a:lstStyle/>
        <a:p>
          <a:r>
            <a:rPr lang="it-IT" dirty="0"/>
            <a:t>Risultati</a:t>
          </a:r>
        </a:p>
      </dgm:t>
    </dgm:pt>
    <dgm:pt modelId="{2B4EA5FE-2CF8-2646-9B21-5A7C5175A6BA}" type="parTrans" cxnId="{A59BB501-0FCA-B945-96F8-ED20EB48BFE9}">
      <dgm:prSet/>
      <dgm:spPr/>
      <dgm:t>
        <a:bodyPr/>
        <a:lstStyle/>
        <a:p>
          <a:endParaRPr lang="it-IT"/>
        </a:p>
      </dgm:t>
    </dgm:pt>
    <dgm:pt modelId="{6C6FC21E-0BF3-2F47-837B-632264ACDEBB}" type="sibTrans" cxnId="{A59BB501-0FCA-B945-96F8-ED20EB48BFE9}">
      <dgm:prSet/>
      <dgm:spPr/>
      <dgm:t>
        <a:bodyPr/>
        <a:lstStyle/>
        <a:p>
          <a:endParaRPr lang="it-IT"/>
        </a:p>
      </dgm:t>
    </dgm:pt>
    <dgm:pt modelId="{3BFCF2EF-0B2D-484B-9651-A8EAABA2D862}">
      <dgm:prSet/>
      <dgm:spPr/>
      <dgm:t>
        <a:bodyPr/>
        <a:lstStyle/>
        <a:p>
          <a:r>
            <a:rPr lang="it-IT" dirty="0"/>
            <a:t>Analisi dei Risultati</a:t>
          </a:r>
        </a:p>
      </dgm:t>
    </dgm:pt>
    <dgm:pt modelId="{581537D1-7C1B-D344-B58F-2DB4DDA1E6ED}" type="parTrans" cxnId="{6360040A-E9E0-1749-B0AF-8880AFE67773}">
      <dgm:prSet/>
      <dgm:spPr/>
      <dgm:t>
        <a:bodyPr/>
        <a:lstStyle/>
        <a:p>
          <a:endParaRPr lang="it-IT"/>
        </a:p>
      </dgm:t>
    </dgm:pt>
    <dgm:pt modelId="{EBEA24BF-DD04-6D49-932B-8EB9A14BB3D9}" type="sibTrans" cxnId="{6360040A-E9E0-1749-B0AF-8880AFE67773}">
      <dgm:prSet/>
      <dgm:spPr/>
      <dgm:t>
        <a:bodyPr/>
        <a:lstStyle/>
        <a:p>
          <a:endParaRPr lang="it-IT"/>
        </a:p>
      </dgm:t>
    </dgm:pt>
    <dgm:pt modelId="{30C6AEB3-E7E9-D74F-B112-CEB6131137B4}">
      <dgm:prSet/>
      <dgm:spPr/>
      <dgm:t>
        <a:bodyPr/>
        <a:lstStyle/>
        <a:p>
          <a:r>
            <a:rPr lang="it-IT" dirty="0"/>
            <a:t>Conclusioni</a:t>
          </a:r>
        </a:p>
      </dgm:t>
    </dgm:pt>
    <dgm:pt modelId="{2DB4E81F-12FA-D34C-B311-49FF09352B99}" type="parTrans" cxnId="{71B6CA0D-3846-7D41-B94A-74B0CEDEA4C3}">
      <dgm:prSet/>
      <dgm:spPr/>
      <dgm:t>
        <a:bodyPr/>
        <a:lstStyle/>
        <a:p>
          <a:endParaRPr lang="it-IT"/>
        </a:p>
      </dgm:t>
    </dgm:pt>
    <dgm:pt modelId="{A877C3F6-4A33-1D44-A155-7FA3437240BE}" type="sibTrans" cxnId="{71B6CA0D-3846-7D41-B94A-74B0CEDEA4C3}">
      <dgm:prSet/>
      <dgm:spPr/>
      <dgm:t>
        <a:bodyPr/>
        <a:lstStyle/>
        <a:p>
          <a:endParaRPr lang="it-IT"/>
        </a:p>
      </dgm:t>
    </dgm:pt>
    <dgm:pt modelId="{1815DC8D-E1CB-435A-B7BC-EEC821FA753C}">
      <dgm:prSet/>
      <dgm:spPr/>
      <dgm:t>
        <a:bodyPr/>
        <a:lstStyle/>
        <a:p>
          <a:r>
            <a:rPr lang="it-IT" dirty="0"/>
            <a:t>Progettazione</a:t>
          </a:r>
          <a:endParaRPr lang="en-US" dirty="0"/>
        </a:p>
      </dgm:t>
    </dgm:pt>
    <dgm:pt modelId="{0EA019B1-CE53-410A-81CA-566DD185155E}" type="parTrans" cxnId="{194223C0-DFDD-474D-A31F-85160815A41E}">
      <dgm:prSet/>
      <dgm:spPr/>
      <dgm:t>
        <a:bodyPr/>
        <a:lstStyle/>
        <a:p>
          <a:endParaRPr lang="it-IT"/>
        </a:p>
      </dgm:t>
    </dgm:pt>
    <dgm:pt modelId="{831B0086-66BF-46D5-A716-DCEECCB1938A}" type="sibTrans" cxnId="{194223C0-DFDD-474D-A31F-85160815A41E}">
      <dgm:prSet/>
      <dgm:spPr/>
      <dgm:t>
        <a:bodyPr/>
        <a:lstStyle/>
        <a:p>
          <a:endParaRPr lang="it-IT"/>
        </a:p>
      </dgm:t>
    </dgm:pt>
    <dgm:pt modelId="{59D24D2A-61C0-4CDE-BA00-73A16D3A7610}">
      <dgm:prSet/>
      <dgm:spPr/>
      <dgm:t>
        <a:bodyPr/>
        <a:lstStyle/>
        <a:p>
          <a:r>
            <a:rPr lang="it-IT" dirty="0" err="1"/>
            <a:t>Commit</a:t>
          </a:r>
          <a:r>
            <a:rPr lang="it-IT" dirty="0"/>
            <a:t> </a:t>
          </a:r>
          <a:r>
            <a:rPr lang="it-IT" dirty="0" err="1"/>
            <a:t>Git</a:t>
          </a:r>
          <a:endParaRPr lang="en-US" dirty="0"/>
        </a:p>
      </dgm:t>
    </dgm:pt>
    <dgm:pt modelId="{A61FED37-F004-479C-A7B1-7E57A935F8BD}" type="parTrans" cxnId="{101142FD-E873-42D6-9EA5-5AE5E0C10B39}">
      <dgm:prSet/>
      <dgm:spPr/>
      <dgm:t>
        <a:bodyPr/>
        <a:lstStyle/>
        <a:p>
          <a:endParaRPr lang="it-IT"/>
        </a:p>
      </dgm:t>
    </dgm:pt>
    <dgm:pt modelId="{BF926A4E-827D-4B8A-9078-78962B62593D}" type="sibTrans" cxnId="{101142FD-E873-42D6-9EA5-5AE5E0C10B39}">
      <dgm:prSet/>
      <dgm:spPr/>
      <dgm:t>
        <a:bodyPr/>
        <a:lstStyle/>
        <a:p>
          <a:endParaRPr lang="it-IT"/>
        </a:p>
      </dgm:t>
    </dgm:pt>
    <dgm:pt modelId="{C3E395AC-E549-4E08-B54E-1FD2D0FDC67C}">
      <dgm:prSet/>
      <dgm:spPr/>
      <dgm:t>
        <a:bodyPr/>
        <a:lstStyle/>
        <a:p>
          <a:r>
            <a:rPr lang="it-IT" dirty="0" err="1"/>
            <a:t>Merging</a:t>
          </a:r>
          <a:r>
            <a:rPr lang="it-IT" dirty="0"/>
            <a:t> </a:t>
          </a:r>
          <a:r>
            <a:rPr lang="it-IT" dirty="0" err="1"/>
            <a:t>Git</a:t>
          </a:r>
          <a:r>
            <a:rPr lang="it-IT" dirty="0"/>
            <a:t> w/ </a:t>
          </a:r>
          <a:r>
            <a:rPr lang="it-IT" dirty="0" err="1"/>
            <a:t>Jira</a:t>
          </a:r>
          <a:endParaRPr lang="en-US" dirty="0"/>
        </a:p>
      </dgm:t>
    </dgm:pt>
    <dgm:pt modelId="{4DF9F8BF-13D7-44E5-935C-3B477AE19A22}" type="parTrans" cxnId="{B25D2372-3B00-466F-824B-5F11DB5B8600}">
      <dgm:prSet/>
      <dgm:spPr/>
      <dgm:t>
        <a:bodyPr/>
        <a:lstStyle/>
        <a:p>
          <a:endParaRPr lang="it-IT"/>
        </a:p>
      </dgm:t>
    </dgm:pt>
    <dgm:pt modelId="{9372985F-BB0F-4DFD-B215-83B4A67A9B33}" type="sibTrans" cxnId="{B25D2372-3B00-466F-824B-5F11DB5B8600}">
      <dgm:prSet/>
      <dgm:spPr/>
      <dgm:t>
        <a:bodyPr/>
        <a:lstStyle/>
        <a:p>
          <a:endParaRPr lang="it-IT"/>
        </a:p>
      </dgm:t>
    </dgm:pt>
    <dgm:pt modelId="{3B623941-BCC0-45FC-AD85-3E182F495E48}">
      <dgm:prSet/>
      <dgm:spPr/>
      <dgm:t>
        <a:bodyPr/>
        <a:lstStyle/>
        <a:p>
          <a:r>
            <a:rPr lang="it-IT" dirty="0"/>
            <a:t>Analisi Ticket e Report</a:t>
          </a:r>
          <a:endParaRPr lang="en-US" dirty="0"/>
        </a:p>
      </dgm:t>
    </dgm:pt>
    <dgm:pt modelId="{8209015B-08F3-4B63-B26B-88AC158D8D02}" type="parTrans" cxnId="{E65080D3-A750-446B-B1CF-E7325B658E09}">
      <dgm:prSet/>
      <dgm:spPr/>
      <dgm:t>
        <a:bodyPr/>
        <a:lstStyle/>
        <a:p>
          <a:endParaRPr lang="it-IT"/>
        </a:p>
      </dgm:t>
    </dgm:pt>
    <dgm:pt modelId="{C4C1349C-A323-4A84-9639-D7B73E82B8B6}" type="sibTrans" cxnId="{E65080D3-A750-446B-B1CF-E7325B658E09}">
      <dgm:prSet/>
      <dgm:spPr/>
      <dgm:t>
        <a:bodyPr/>
        <a:lstStyle/>
        <a:p>
          <a:endParaRPr lang="it-IT"/>
        </a:p>
      </dgm:t>
    </dgm:pt>
    <dgm:pt modelId="{ABEC7C67-3812-4E90-BC45-944E469BC898}">
      <dgm:prSet/>
      <dgm:spPr/>
      <dgm:t>
        <a:bodyPr/>
        <a:lstStyle/>
        <a:p>
          <a:r>
            <a:rPr lang="it-IT" dirty="0" err="1"/>
            <a:t>Process</a:t>
          </a:r>
          <a:r>
            <a:rPr lang="it-IT" dirty="0"/>
            <a:t> Control Chart</a:t>
          </a:r>
          <a:endParaRPr lang="en-US" dirty="0"/>
        </a:p>
      </dgm:t>
    </dgm:pt>
    <dgm:pt modelId="{D20D569B-027A-4997-982E-750F6522E0C7}" type="parTrans" cxnId="{B7E5FB42-9DAD-423A-93AE-7501CD2730A2}">
      <dgm:prSet/>
      <dgm:spPr/>
      <dgm:t>
        <a:bodyPr/>
        <a:lstStyle/>
        <a:p>
          <a:endParaRPr lang="it-IT"/>
        </a:p>
      </dgm:t>
    </dgm:pt>
    <dgm:pt modelId="{91BEA6B5-E03A-4B2A-B506-08AB61C3A6CE}" type="sibTrans" cxnId="{B7E5FB42-9DAD-423A-93AE-7501CD2730A2}">
      <dgm:prSet/>
      <dgm:spPr/>
      <dgm:t>
        <a:bodyPr/>
        <a:lstStyle/>
        <a:p>
          <a:endParaRPr lang="it-IT"/>
        </a:p>
      </dgm:t>
    </dgm:pt>
    <dgm:pt modelId="{6DB72B1A-7A59-4C64-BC16-1E4FA9AEF47A}" type="pres">
      <dgm:prSet presAssocID="{B6580B7B-A57A-40BD-AC84-0C226361D062}" presName="linear" presStyleCnt="0">
        <dgm:presLayoutVars>
          <dgm:animLvl val="lvl"/>
          <dgm:resizeHandles val="exact"/>
        </dgm:presLayoutVars>
      </dgm:prSet>
      <dgm:spPr/>
    </dgm:pt>
    <dgm:pt modelId="{D8587AD9-FFE0-4199-8ADD-4CA31E978A5C}" type="pres">
      <dgm:prSet presAssocID="{D0C29610-3833-45CB-BAFA-C96C410FEB5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BC506F1-F5F9-45AC-8711-D87AC251DA58}" type="pres">
      <dgm:prSet presAssocID="{1A3500D7-0A14-46FE-9C4F-D64D0E576506}" presName="spacer" presStyleCnt="0"/>
      <dgm:spPr/>
    </dgm:pt>
    <dgm:pt modelId="{0EF56134-98AB-40D1-840E-BF6153B3F700}" type="pres">
      <dgm:prSet presAssocID="{1815DC8D-E1CB-435A-B7BC-EEC821FA753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C137BBF-6038-426A-BC95-C2DB184082EF}" type="pres">
      <dgm:prSet presAssocID="{831B0086-66BF-46D5-A716-DCEECCB1938A}" presName="spacer" presStyleCnt="0"/>
      <dgm:spPr/>
    </dgm:pt>
    <dgm:pt modelId="{37221926-28FC-494D-AA7E-162CF72212EA}" type="pres">
      <dgm:prSet presAssocID="{CEA89077-202F-4750-9B7D-39D9528C5758}" presName="parentText" presStyleLbl="node1" presStyleIdx="2" presStyleCnt="10" custScaleX="86051">
        <dgm:presLayoutVars>
          <dgm:chMax val="0"/>
          <dgm:bulletEnabled val="1"/>
        </dgm:presLayoutVars>
      </dgm:prSet>
      <dgm:spPr/>
    </dgm:pt>
    <dgm:pt modelId="{7A848071-3602-4363-9431-FA18C9BC7446}" type="pres">
      <dgm:prSet presAssocID="{4A851942-17C0-463E-A0AA-5B8F254271A8}" presName="spacer" presStyleCnt="0"/>
      <dgm:spPr/>
    </dgm:pt>
    <dgm:pt modelId="{1482BD4B-D193-4DA3-94C8-0220F5DA9DF4}" type="pres">
      <dgm:prSet presAssocID="{59D24D2A-61C0-4CDE-BA00-73A16D3A7610}" presName="parentText" presStyleLbl="node1" presStyleIdx="3" presStyleCnt="10" custScaleX="86051">
        <dgm:presLayoutVars>
          <dgm:chMax val="0"/>
          <dgm:bulletEnabled val="1"/>
        </dgm:presLayoutVars>
      </dgm:prSet>
      <dgm:spPr/>
    </dgm:pt>
    <dgm:pt modelId="{B14A4C6E-BBF4-4562-AF1A-486033D6A0F0}" type="pres">
      <dgm:prSet presAssocID="{BF926A4E-827D-4B8A-9078-78962B62593D}" presName="spacer" presStyleCnt="0"/>
      <dgm:spPr/>
    </dgm:pt>
    <dgm:pt modelId="{64E51F9B-08B9-4E29-B08B-311F2501C740}" type="pres">
      <dgm:prSet presAssocID="{C3E395AC-E549-4E08-B54E-1FD2D0FDC67C}" presName="parentText" presStyleLbl="node1" presStyleIdx="4" presStyleCnt="10" custScaleX="86051">
        <dgm:presLayoutVars>
          <dgm:chMax val="0"/>
          <dgm:bulletEnabled val="1"/>
        </dgm:presLayoutVars>
      </dgm:prSet>
      <dgm:spPr/>
    </dgm:pt>
    <dgm:pt modelId="{6C96DAB7-A174-4233-B1A9-53519CEC5872}" type="pres">
      <dgm:prSet presAssocID="{9372985F-BB0F-4DFD-B215-83B4A67A9B33}" presName="spacer" presStyleCnt="0"/>
      <dgm:spPr/>
    </dgm:pt>
    <dgm:pt modelId="{B45A0F8F-6923-472B-9337-ED9F5E9349B3}" type="pres">
      <dgm:prSet presAssocID="{3B623941-BCC0-45FC-AD85-3E182F495E48}" presName="parentText" presStyleLbl="node1" presStyleIdx="5" presStyleCnt="10" custScaleX="86051">
        <dgm:presLayoutVars>
          <dgm:chMax val="0"/>
          <dgm:bulletEnabled val="1"/>
        </dgm:presLayoutVars>
      </dgm:prSet>
      <dgm:spPr/>
    </dgm:pt>
    <dgm:pt modelId="{A00F9FDE-5181-42CA-9C64-FF1E88B37E19}" type="pres">
      <dgm:prSet presAssocID="{C4C1349C-A323-4A84-9639-D7B73E82B8B6}" presName="spacer" presStyleCnt="0"/>
      <dgm:spPr/>
    </dgm:pt>
    <dgm:pt modelId="{D4DC0430-86C9-4446-8F77-1B1228C097CE}" type="pres">
      <dgm:prSet presAssocID="{ABEC7C67-3812-4E90-BC45-944E469BC898}" presName="parentText" presStyleLbl="node1" presStyleIdx="6" presStyleCnt="10" custScaleX="86051">
        <dgm:presLayoutVars>
          <dgm:chMax val="0"/>
          <dgm:bulletEnabled val="1"/>
        </dgm:presLayoutVars>
      </dgm:prSet>
      <dgm:spPr/>
    </dgm:pt>
    <dgm:pt modelId="{9080ACEE-991A-4668-B373-12A4A3C70462}" type="pres">
      <dgm:prSet presAssocID="{91BEA6B5-E03A-4B2A-B506-08AB61C3A6CE}" presName="spacer" presStyleCnt="0"/>
      <dgm:spPr/>
    </dgm:pt>
    <dgm:pt modelId="{23E52879-60EC-4A60-9149-78693503F12B}" type="pres">
      <dgm:prSet presAssocID="{BB585465-7705-B64A-BB8E-988CA8D1BC4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30314A8F-8000-423C-A520-289291856B1C}" type="pres">
      <dgm:prSet presAssocID="{6C6FC21E-0BF3-2F47-837B-632264ACDEBB}" presName="spacer" presStyleCnt="0"/>
      <dgm:spPr/>
    </dgm:pt>
    <dgm:pt modelId="{A45DBE90-47D6-40E6-B526-8D42F61EE287}" type="pres">
      <dgm:prSet presAssocID="{3BFCF2EF-0B2D-484B-9651-A8EAABA2D86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0B6598B-5471-4459-B41B-F5F876BF7BDE}" type="pres">
      <dgm:prSet presAssocID="{EBEA24BF-DD04-6D49-932B-8EB9A14BB3D9}" presName="spacer" presStyleCnt="0"/>
      <dgm:spPr/>
    </dgm:pt>
    <dgm:pt modelId="{682725EB-DD8F-4A1E-8F8B-692EDDE12697}" type="pres">
      <dgm:prSet presAssocID="{30C6AEB3-E7E9-D74F-B112-CEB6131137B4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59BB501-0FCA-B945-96F8-ED20EB48BFE9}" srcId="{B6580B7B-A57A-40BD-AC84-0C226361D062}" destId="{BB585465-7705-B64A-BB8E-988CA8D1BC4E}" srcOrd="7" destOrd="0" parTransId="{2B4EA5FE-2CF8-2646-9B21-5A7C5175A6BA}" sibTransId="{6C6FC21E-0BF3-2F47-837B-632264ACDEBB}"/>
    <dgm:cxn modelId="{6360040A-E9E0-1749-B0AF-8880AFE67773}" srcId="{B6580B7B-A57A-40BD-AC84-0C226361D062}" destId="{3BFCF2EF-0B2D-484B-9651-A8EAABA2D862}" srcOrd="8" destOrd="0" parTransId="{581537D1-7C1B-D344-B58F-2DB4DDA1E6ED}" sibTransId="{EBEA24BF-DD04-6D49-932B-8EB9A14BB3D9}"/>
    <dgm:cxn modelId="{71B6CA0D-3846-7D41-B94A-74B0CEDEA4C3}" srcId="{B6580B7B-A57A-40BD-AC84-0C226361D062}" destId="{30C6AEB3-E7E9-D74F-B112-CEB6131137B4}" srcOrd="9" destOrd="0" parTransId="{2DB4E81F-12FA-D34C-B311-49FF09352B99}" sibTransId="{A877C3F6-4A33-1D44-A155-7FA3437240BE}"/>
    <dgm:cxn modelId="{9EE10F2F-6D0D-491A-AAA0-4FF26886C4E9}" srcId="{B6580B7B-A57A-40BD-AC84-0C226361D062}" destId="{CEA89077-202F-4750-9B7D-39D9528C5758}" srcOrd="2" destOrd="0" parTransId="{1558B697-3726-4ADC-B964-E557EB5C2E1D}" sibTransId="{4A851942-17C0-463E-A0AA-5B8F254271A8}"/>
    <dgm:cxn modelId="{C58DD42F-F873-4EB0-BBCD-69C951D53C78}" type="presOf" srcId="{BB585465-7705-B64A-BB8E-988CA8D1BC4E}" destId="{23E52879-60EC-4A60-9149-78693503F12B}" srcOrd="0" destOrd="0" presId="urn:microsoft.com/office/officeart/2005/8/layout/vList2"/>
    <dgm:cxn modelId="{9E0DBF33-260D-4BEA-996C-753A4773E4A1}" type="presOf" srcId="{CEA89077-202F-4750-9B7D-39D9528C5758}" destId="{37221926-28FC-494D-AA7E-162CF72212EA}" srcOrd="0" destOrd="0" presId="urn:microsoft.com/office/officeart/2005/8/layout/vList2"/>
    <dgm:cxn modelId="{6017CA5F-82A2-4884-85F2-6977A8B9A131}" type="presOf" srcId="{59D24D2A-61C0-4CDE-BA00-73A16D3A7610}" destId="{1482BD4B-D193-4DA3-94C8-0220F5DA9DF4}" srcOrd="0" destOrd="0" presId="urn:microsoft.com/office/officeart/2005/8/layout/vList2"/>
    <dgm:cxn modelId="{B7E5FB42-9DAD-423A-93AE-7501CD2730A2}" srcId="{B6580B7B-A57A-40BD-AC84-0C226361D062}" destId="{ABEC7C67-3812-4E90-BC45-944E469BC898}" srcOrd="6" destOrd="0" parTransId="{D20D569B-027A-4997-982E-750F6522E0C7}" sibTransId="{91BEA6B5-E03A-4B2A-B506-08AB61C3A6CE}"/>
    <dgm:cxn modelId="{E8A32A4D-413E-426F-B7B5-C85F9C6E0193}" type="presOf" srcId="{ABEC7C67-3812-4E90-BC45-944E469BC898}" destId="{D4DC0430-86C9-4446-8F77-1B1228C097CE}" srcOrd="0" destOrd="0" presId="urn:microsoft.com/office/officeart/2005/8/layout/vList2"/>
    <dgm:cxn modelId="{B25D2372-3B00-466F-824B-5F11DB5B8600}" srcId="{B6580B7B-A57A-40BD-AC84-0C226361D062}" destId="{C3E395AC-E549-4E08-B54E-1FD2D0FDC67C}" srcOrd="4" destOrd="0" parTransId="{4DF9F8BF-13D7-44E5-935C-3B477AE19A22}" sibTransId="{9372985F-BB0F-4DFD-B215-83B4A67A9B33}"/>
    <dgm:cxn modelId="{AE548353-D47E-4FB7-ACFB-681757B7D762}" srcId="{B6580B7B-A57A-40BD-AC84-0C226361D062}" destId="{D0C29610-3833-45CB-BAFA-C96C410FEB54}" srcOrd="0" destOrd="0" parTransId="{798447A9-9164-4A28-A052-E1749DD1F075}" sibTransId="{1A3500D7-0A14-46FE-9C4F-D64D0E576506}"/>
    <dgm:cxn modelId="{14CCD157-C927-417C-A7A8-33D90CAC4DF4}" type="presOf" srcId="{3B623941-BCC0-45FC-AD85-3E182F495E48}" destId="{B45A0F8F-6923-472B-9337-ED9F5E9349B3}" srcOrd="0" destOrd="0" presId="urn:microsoft.com/office/officeart/2005/8/layout/vList2"/>
    <dgm:cxn modelId="{FDFB0F81-A16A-4487-9ACF-F2411E82AEAD}" type="presOf" srcId="{1815DC8D-E1CB-435A-B7BC-EEC821FA753C}" destId="{0EF56134-98AB-40D1-840E-BF6153B3F700}" srcOrd="0" destOrd="0" presId="urn:microsoft.com/office/officeart/2005/8/layout/vList2"/>
    <dgm:cxn modelId="{7DC4898C-56BF-4CA5-96A6-F700668EA7F4}" type="presOf" srcId="{30C6AEB3-E7E9-D74F-B112-CEB6131137B4}" destId="{682725EB-DD8F-4A1E-8F8B-692EDDE12697}" srcOrd="0" destOrd="0" presId="urn:microsoft.com/office/officeart/2005/8/layout/vList2"/>
    <dgm:cxn modelId="{E632AA93-76D4-464D-8E06-A046D72D8E19}" type="presOf" srcId="{C3E395AC-E549-4E08-B54E-1FD2D0FDC67C}" destId="{64E51F9B-08B9-4E29-B08B-311F2501C740}" srcOrd="0" destOrd="0" presId="urn:microsoft.com/office/officeart/2005/8/layout/vList2"/>
    <dgm:cxn modelId="{194223C0-DFDD-474D-A31F-85160815A41E}" srcId="{B6580B7B-A57A-40BD-AC84-0C226361D062}" destId="{1815DC8D-E1CB-435A-B7BC-EEC821FA753C}" srcOrd="1" destOrd="0" parTransId="{0EA019B1-CE53-410A-81CA-566DD185155E}" sibTransId="{831B0086-66BF-46D5-A716-DCEECCB1938A}"/>
    <dgm:cxn modelId="{7309DAC1-6004-4405-930E-E457BB4B9D4E}" type="presOf" srcId="{3BFCF2EF-0B2D-484B-9651-A8EAABA2D862}" destId="{A45DBE90-47D6-40E6-B526-8D42F61EE287}" srcOrd="0" destOrd="0" presId="urn:microsoft.com/office/officeart/2005/8/layout/vList2"/>
    <dgm:cxn modelId="{5B469CC3-FAC6-4330-895D-49BB61FC62CF}" type="presOf" srcId="{B6580B7B-A57A-40BD-AC84-0C226361D062}" destId="{6DB72B1A-7A59-4C64-BC16-1E4FA9AEF47A}" srcOrd="0" destOrd="0" presId="urn:microsoft.com/office/officeart/2005/8/layout/vList2"/>
    <dgm:cxn modelId="{E65080D3-A750-446B-B1CF-E7325B658E09}" srcId="{B6580B7B-A57A-40BD-AC84-0C226361D062}" destId="{3B623941-BCC0-45FC-AD85-3E182F495E48}" srcOrd="5" destOrd="0" parTransId="{8209015B-08F3-4B63-B26B-88AC158D8D02}" sibTransId="{C4C1349C-A323-4A84-9639-D7B73E82B8B6}"/>
    <dgm:cxn modelId="{67A563DA-F72C-4753-8C3F-C292A8D551DD}" type="presOf" srcId="{D0C29610-3833-45CB-BAFA-C96C410FEB54}" destId="{D8587AD9-FFE0-4199-8ADD-4CA31E978A5C}" srcOrd="0" destOrd="0" presId="urn:microsoft.com/office/officeart/2005/8/layout/vList2"/>
    <dgm:cxn modelId="{101142FD-E873-42D6-9EA5-5AE5E0C10B39}" srcId="{B6580B7B-A57A-40BD-AC84-0C226361D062}" destId="{59D24D2A-61C0-4CDE-BA00-73A16D3A7610}" srcOrd="3" destOrd="0" parTransId="{A61FED37-F004-479C-A7B1-7E57A935F8BD}" sibTransId="{BF926A4E-827D-4B8A-9078-78962B62593D}"/>
    <dgm:cxn modelId="{1A8012E6-9EC6-46CB-A338-7AF8AF79ECAC}" type="presParOf" srcId="{6DB72B1A-7A59-4C64-BC16-1E4FA9AEF47A}" destId="{D8587AD9-FFE0-4199-8ADD-4CA31E978A5C}" srcOrd="0" destOrd="0" presId="urn:microsoft.com/office/officeart/2005/8/layout/vList2"/>
    <dgm:cxn modelId="{70E3B58D-EB0D-46CD-AFD1-D82C2302621D}" type="presParOf" srcId="{6DB72B1A-7A59-4C64-BC16-1E4FA9AEF47A}" destId="{CBC506F1-F5F9-45AC-8711-D87AC251DA58}" srcOrd="1" destOrd="0" presId="urn:microsoft.com/office/officeart/2005/8/layout/vList2"/>
    <dgm:cxn modelId="{7793FF74-1959-4291-9161-9430CB1BF959}" type="presParOf" srcId="{6DB72B1A-7A59-4C64-BC16-1E4FA9AEF47A}" destId="{0EF56134-98AB-40D1-840E-BF6153B3F700}" srcOrd="2" destOrd="0" presId="urn:microsoft.com/office/officeart/2005/8/layout/vList2"/>
    <dgm:cxn modelId="{8BFF89AF-7C5C-44E5-A953-9D251892E8A8}" type="presParOf" srcId="{6DB72B1A-7A59-4C64-BC16-1E4FA9AEF47A}" destId="{2C137BBF-6038-426A-BC95-C2DB184082EF}" srcOrd="3" destOrd="0" presId="urn:microsoft.com/office/officeart/2005/8/layout/vList2"/>
    <dgm:cxn modelId="{CFC4DC6A-056D-41E3-8C63-057B5CE89497}" type="presParOf" srcId="{6DB72B1A-7A59-4C64-BC16-1E4FA9AEF47A}" destId="{37221926-28FC-494D-AA7E-162CF72212EA}" srcOrd="4" destOrd="0" presId="urn:microsoft.com/office/officeart/2005/8/layout/vList2"/>
    <dgm:cxn modelId="{7E304959-1C9D-4C4F-B5F5-B0FC06CF40D8}" type="presParOf" srcId="{6DB72B1A-7A59-4C64-BC16-1E4FA9AEF47A}" destId="{7A848071-3602-4363-9431-FA18C9BC7446}" srcOrd="5" destOrd="0" presId="urn:microsoft.com/office/officeart/2005/8/layout/vList2"/>
    <dgm:cxn modelId="{CF7F1FC0-7BEA-4E20-876D-D4520538F957}" type="presParOf" srcId="{6DB72B1A-7A59-4C64-BC16-1E4FA9AEF47A}" destId="{1482BD4B-D193-4DA3-94C8-0220F5DA9DF4}" srcOrd="6" destOrd="0" presId="urn:microsoft.com/office/officeart/2005/8/layout/vList2"/>
    <dgm:cxn modelId="{642454CB-FE07-4E46-91F5-4D4B3DE1EA75}" type="presParOf" srcId="{6DB72B1A-7A59-4C64-BC16-1E4FA9AEF47A}" destId="{B14A4C6E-BBF4-4562-AF1A-486033D6A0F0}" srcOrd="7" destOrd="0" presId="urn:microsoft.com/office/officeart/2005/8/layout/vList2"/>
    <dgm:cxn modelId="{29E4288D-A048-4EB5-86C9-3B8E998D78CE}" type="presParOf" srcId="{6DB72B1A-7A59-4C64-BC16-1E4FA9AEF47A}" destId="{64E51F9B-08B9-4E29-B08B-311F2501C740}" srcOrd="8" destOrd="0" presId="urn:microsoft.com/office/officeart/2005/8/layout/vList2"/>
    <dgm:cxn modelId="{D84C2217-0628-4CAB-8096-3069B5CEBAC2}" type="presParOf" srcId="{6DB72B1A-7A59-4C64-BC16-1E4FA9AEF47A}" destId="{6C96DAB7-A174-4233-B1A9-53519CEC5872}" srcOrd="9" destOrd="0" presId="urn:microsoft.com/office/officeart/2005/8/layout/vList2"/>
    <dgm:cxn modelId="{AEDD31F5-FC2B-4F55-9DA9-7C2B5FBFAE80}" type="presParOf" srcId="{6DB72B1A-7A59-4C64-BC16-1E4FA9AEF47A}" destId="{B45A0F8F-6923-472B-9337-ED9F5E9349B3}" srcOrd="10" destOrd="0" presId="urn:microsoft.com/office/officeart/2005/8/layout/vList2"/>
    <dgm:cxn modelId="{78C103CF-6660-4356-A2AD-9354995A1FF6}" type="presParOf" srcId="{6DB72B1A-7A59-4C64-BC16-1E4FA9AEF47A}" destId="{A00F9FDE-5181-42CA-9C64-FF1E88B37E19}" srcOrd="11" destOrd="0" presId="urn:microsoft.com/office/officeart/2005/8/layout/vList2"/>
    <dgm:cxn modelId="{9475105E-298E-4282-9D68-8E723A91798E}" type="presParOf" srcId="{6DB72B1A-7A59-4C64-BC16-1E4FA9AEF47A}" destId="{D4DC0430-86C9-4446-8F77-1B1228C097CE}" srcOrd="12" destOrd="0" presId="urn:microsoft.com/office/officeart/2005/8/layout/vList2"/>
    <dgm:cxn modelId="{746FB8F3-7FE1-4EA6-B736-D7F5E8A644FB}" type="presParOf" srcId="{6DB72B1A-7A59-4C64-BC16-1E4FA9AEF47A}" destId="{9080ACEE-991A-4668-B373-12A4A3C70462}" srcOrd="13" destOrd="0" presId="urn:microsoft.com/office/officeart/2005/8/layout/vList2"/>
    <dgm:cxn modelId="{781D683C-9734-4CE4-91FD-53098BAA9748}" type="presParOf" srcId="{6DB72B1A-7A59-4C64-BC16-1E4FA9AEF47A}" destId="{23E52879-60EC-4A60-9149-78693503F12B}" srcOrd="14" destOrd="0" presId="urn:microsoft.com/office/officeart/2005/8/layout/vList2"/>
    <dgm:cxn modelId="{95052122-223A-44F5-BB0C-831AB51EA153}" type="presParOf" srcId="{6DB72B1A-7A59-4C64-BC16-1E4FA9AEF47A}" destId="{30314A8F-8000-423C-A520-289291856B1C}" srcOrd="15" destOrd="0" presId="urn:microsoft.com/office/officeart/2005/8/layout/vList2"/>
    <dgm:cxn modelId="{7622FF74-C1B2-4875-97CC-65685A56E700}" type="presParOf" srcId="{6DB72B1A-7A59-4C64-BC16-1E4FA9AEF47A}" destId="{A45DBE90-47D6-40E6-B526-8D42F61EE287}" srcOrd="16" destOrd="0" presId="urn:microsoft.com/office/officeart/2005/8/layout/vList2"/>
    <dgm:cxn modelId="{8B91CD98-EE05-4EC6-8CC3-961CEAF2D7CE}" type="presParOf" srcId="{6DB72B1A-7A59-4C64-BC16-1E4FA9AEF47A}" destId="{10B6598B-5471-4459-B41B-F5F876BF7BDE}" srcOrd="17" destOrd="0" presId="urn:microsoft.com/office/officeart/2005/8/layout/vList2"/>
    <dgm:cxn modelId="{7BA63B23-3905-4A63-B1F6-595B9B6C44F4}" type="presParOf" srcId="{6DB72B1A-7A59-4C64-BC16-1E4FA9AEF47A}" destId="{682725EB-DD8F-4A1E-8F8B-692EDDE12697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87AD9-FFE0-4199-8ADD-4CA31E978A5C}">
      <dsp:nvSpPr>
        <dsp:cNvPr id="0" name=""/>
        <dsp:cNvSpPr/>
      </dsp:nvSpPr>
      <dsp:spPr>
        <a:xfrm>
          <a:off x="0" y="34370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Introduzione</a:t>
          </a:r>
          <a:endParaRPr lang="en-US" sz="2100" kern="1200" dirty="0"/>
        </a:p>
      </dsp:txBody>
      <dsp:txXfrm>
        <a:off x="24588" y="58958"/>
        <a:ext cx="6748499" cy="454509"/>
      </dsp:txXfrm>
    </dsp:sp>
    <dsp:sp modelId="{0EF56134-98AB-40D1-840E-BF6153B3F700}">
      <dsp:nvSpPr>
        <dsp:cNvPr id="0" name=""/>
        <dsp:cNvSpPr/>
      </dsp:nvSpPr>
      <dsp:spPr>
        <a:xfrm>
          <a:off x="0" y="598535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Progettazione</a:t>
          </a:r>
          <a:endParaRPr lang="en-US" sz="2100" kern="1200" dirty="0"/>
        </a:p>
      </dsp:txBody>
      <dsp:txXfrm>
        <a:off x="24588" y="623123"/>
        <a:ext cx="6748499" cy="454509"/>
      </dsp:txXfrm>
    </dsp:sp>
    <dsp:sp modelId="{37221926-28FC-494D-AA7E-162CF72212EA}">
      <dsp:nvSpPr>
        <dsp:cNvPr id="0" name=""/>
        <dsp:cNvSpPr/>
      </dsp:nvSpPr>
      <dsp:spPr>
        <a:xfrm>
          <a:off x="474103" y="1162700"/>
          <a:ext cx="5849467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Ticket Jira</a:t>
          </a:r>
        </a:p>
      </dsp:txBody>
      <dsp:txXfrm>
        <a:off x="498691" y="1187288"/>
        <a:ext cx="5800291" cy="454509"/>
      </dsp:txXfrm>
    </dsp:sp>
    <dsp:sp modelId="{1482BD4B-D193-4DA3-94C8-0220F5DA9DF4}">
      <dsp:nvSpPr>
        <dsp:cNvPr id="0" name=""/>
        <dsp:cNvSpPr/>
      </dsp:nvSpPr>
      <dsp:spPr>
        <a:xfrm>
          <a:off x="474103" y="1726865"/>
          <a:ext cx="5849467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Commit</a:t>
          </a:r>
          <a:r>
            <a:rPr lang="it-IT" sz="2100" kern="1200" dirty="0"/>
            <a:t> </a:t>
          </a:r>
          <a:r>
            <a:rPr lang="it-IT" sz="2100" kern="1200" dirty="0" err="1"/>
            <a:t>Git</a:t>
          </a:r>
          <a:endParaRPr lang="en-US" sz="2100" kern="1200" dirty="0"/>
        </a:p>
      </dsp:txBody>
      <dsp:txXfrm>
        <a:off x="498691" y="1751453"/>
        <a:ext cx="5800291" cy="454509"/>
      </dsp:txXfrm>
    </dsp:sp>
    <dsp:sp modelId="{64E51F9B-08B9-4E29-B08B-311F2501C740}">
      <dsp:nvSpPr>
        <dsp:cNvPr id="0" name=""/>
        <dsp:cNvSpPr/>
      </dsp:nvSpPr>
      <dsp:spPr>
        <a:xfrm>
          <a:off x="474103" y="2291030"/>
          <a:ext cx="5849467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Merging</a:t>
          </a:r>
          <a:r>
            <a:rPr lang="it-IT" sz="2100" kern="1200" dirty="0"/>
            <a:t> </a:t>
          </a:r>
          <a:r>
            <a:rPr lang="it-IT" sz="2100" kern="1200" dirty="0" err="1"/>
            <a:t>Git</a:t>
          </a:r>
          <a:r>
            <a:rPr lang="it-IT" sz="2100" kern="1200" dirty="0"/>
            <a:t> w/ </a:t>
          </a:r>
          <a:r>
            <a:rPr lang="it-IT" sz="2100" kern="1200" dirty="0" err="1"/>
            <a:t>Jira</a:t>
          </a:r>
          <a:endParaRPr lang="en-US" sz="2100" kern="1200" dirty="0"/>
        </a:p>
      </dsp:txBody>
      <dsp:txXfrm>
        <a:off x="498691" y="2315618"/>
        <a:ext cx="5800291" cy="454509"/>
      </dsp:txXfrm>
    </dsp:sp>
    <dsp:sp modelId="{B45A0F8F-6923-472B-9337-ED9F5E9349B3}">
      <dsp:nvSpPr>
        <dsp:cNvPr id="0" name=""/>
        <dsp:cNvSpPr/>
      </dsp:nvSpPr>
      <dsp:spPr>
        <a:xfrm>
          <a:off x="474103" y="2855195"/>
          <a:ext cx="5849467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Analisi Ticket e Report</a:t>
          </a:r>
          <a:endParaRPr lang="en-US" sz="2100" kern="1200" dirty="0"/>
        </a:p>
      </dsp:txBody>
      <dsp:txXfrm>
        <a:off x="498691" y="2879783"/>
        <a:ext cx="5800291" cy="454509"/>
      </dsp:txXfrm>
    </dsp:sp>
    <dsp:sp modelId="{D4DC0430-86C9-4446-8F77-1B1228C097CE}">
      <dsp:nvSpPr>
        <dsp:cNvPr id="0" name=""/>
        <dsp:cNvSpPr/>
      </dsp:nvSpPr>
      <dsp:spPr>
        <a:xfrm>
          <a:off x="474103" y="3419361"/>
          <a:ext cx="5849467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Process</a:t>
          </a:r>
          <a:r>
            <a:rPr lang="it-IT" sz="2100" kern="1200" dirty="0"/>
            <a:t> Control Chart</a:t>
          </a:r>
          <a:endParaRPr lang="en-US" sz="2100" kern="1200" dirty="0"/>
        </a:p>
      </dsp:txBody>
      <dsp:txXfrm>
        <a:off x="498691" y="3443949"/>
        <a:ext cx="5800291" cy="454509"/>
      </dsp:txXfrm>
    </dsp:sp>
    <dsp:sp modelId="{23E52879-60EC-4A60-9149-78693503F12B}">
      <dsp:nvSpPr>
        <dsp:cNvPr id="0" name=""/>
        <dsp:cNvSpPr/>
      </dsp:nvSpPr>
      <dsp:spPr>
        <a:xfrm>
          <a:off x="0" y="398352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Risultati</a:t>
          </a:r>
        </a:p>
      </dsp:txBody>
      <dsp:txXfrm>
        <a:off x="24588" y="4008114"/>
        <a:ext cx="6748499" cy="454509"/>
      </dsp:txXfrm>
    </dsp:sp>
    <dsp:sp modelId="{A45DBE90-47D6-40E6-B526-8D42F61EE287}">
      <dsp:nvSpPr>
        <dsp:cNvPr id="0" name=""/>
        <dsp:cNvSpPr/>
      </dsp:nvSpPr>
      <dsp:spPr>
        <a:xfrm>
          <a:off x="0" y="4547691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Analisi dei Risultati</a:t>
          </a:r>
        </a:p>
      </dsp:txBody>
      <dsp:txXfrm>
        <a:off x="24588" y="4572279"/>
        <a:ext cx="6748499" cy="454509"/>
      </dsp:txXfrm>
    </dsp:sp>
    <dsp:sp modelId="{682725EB-DD8F-4A1E-8F8B-692EDDE12697}">
      <dsp:nvSpPr>
        <dsp:cNvPr id="0" name=""/>
        <dsp:cNvSpPr/>
      </dsp:nvSpPr>
      <dsp:spPr>
        <a:xfrm>
          <a:off x="0" y="5111856"/>
          <a:ext cx="6797675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Conclusioni</a:t>
          </a:r>
        </a:p>
      </dsp:txBody>
      <dsp:txXfrm>
        <a:off x="24588" y="5136444"/>
        <a:ext cx="674849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0.90792</cdr:x>
      <cdr:y>0.83197</cdr:y>
    </cdr:from>
    <cdr:to>
      <cdr:x>0.91651</cdr:x>
      <cdr:y>0.85531</cdr:y>
    </cdr:to>
    <cdr:cxnSp macro="">
      <cdr:nvCxnSpPr>
        <cdr:cNvPr id="3" name="Connettore diritto 2">
          <a:extLst xmlns:a="http://schemas.openxmlformats.org/drawingml/2006/main">
            <a:ext uri="{FF2B5EF4-FFF2-40B4-BE49-F238E27FC236}">
              <a16:creationId xmlns:a16="http://schemas.microsoft.com/office/drawing/2014/main" id="{B089A7F2-7052-4EC4-86F7-2B5FBF348CF7}"/>
            </a:ext>
          </a:extLst>
        </cdr:cNvPr>
        <cdr:cNvCxnSpPr/>
      </cdr:nvCxnSpPr>
      <cdr:spPr>
        <a:xfrm xmlns:a="http://schemas.openxmlformats.org/drawingml/2006/main" flipV="1">
          <a:off x="3778276" y="3140969"/>
          <a:ext cx="35718" cy="8810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7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AA7A-4BA3-459A-9BB7-E6E546DAA4A2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87E7-0FE6-4448-B3A7-1EC202730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3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787E7-0FE6-4448-B3A7-1EC202730EE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1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C0C53A6-0E76-48BF-A4F3-412E74A00527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4511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9">
            <a:extLst>
              <a:ext uri="{FF2B5EF4-FFF2-40B4-BE49-F238E27FC236}">
                <a16:creationId xmlns:a16="http://schemas.microsoft.com/office/drawing/2014/main" id="{75DCCE58-5C8C-4E7B-ABF0-DE594F0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52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D9A6FE8-81CD-4BEA-A5ED-FFF93A10D674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8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57995A-783A-4FE6-95DA-32BEA0B0A9CB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9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621E7CC-6173-483F-BB22-850EF63CFF2F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93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03B6F97-132A-4ED7-AC43-7E47078508B6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C716E53-F9E6-45D4-BFB3-9A555809A5F4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1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4B944B0-4E6C-4E10-9C94-97DAB2ECE446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5E45D24-A4FD-4627-A9B6-5F9A5D8CCBA2}" type="datetime1">
              <a:rPr lang="it-IT" smtClean="0"/>
              <a:t>17/07/2021</a:t>
            </a:fld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2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7F7DA53-DD30-4552-8842-84BFDECB9192}" type="datetime1">
              <a:rPr lang="it-IT" smtClean="0"/>
              <a:t>17/07/2021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19854" y="6435528"/>
            <a:ext cx="549145" cy="413638"/>
          </a:xfrm>
        </p:spPr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9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11C7368-5344-41BF-923C-3AC325E6AE08}" type="datetime1">
              <a:rPr lang="it-IT" smtClean="0"/>
              <a:t>17/07/2021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1427" y="6435528"/>
            <a:ext cx="549145" cy="41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467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7262CFAB-65EB-41E7-ABD5-D9BF1CC5C365}" type="datetime1">
              <a:rPr lang="it-IT" smtClean="0"/>
              <a:t>17/07/2021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2407" y="6398325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fld id="{86D111F4-63EE-4F58-9724-399958D26B1A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com/github/danilo-dellorco/deliverable1" TargetMode="External"/><Relationship Id="rId2" Type="http://schemas.openxmlformats.org/officeDocument/2006/relationships/hyperlink" Target="https://github.com/danilo-dellorco/deliverable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danilo-dellorco_deliverable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5C99E-8535-418C-BE75-DBF527AA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it-IT" dirty="0"/>
              <a:t>Deliverable 1 – </a:t>
            </a:r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Danilo Dell’Orco 0300229</a:t>
            </a:r>
          </a:p>
        </p:txBody>
      </p:sp>
    </p:spTree>
    <p:extLst>
      <p:ext uri="{BB962C8B-B14F-4D97-AF65-F5344CB8AC3E}">
        <p14:creationId xmlns:p14="http://schemas.microsoft.com/office/powerpoint/2010/main" val="396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42377-3361-4F48-AD17-14F2BFA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- </a:t>
            </a:r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12EAD-09E2-4342-831E-48B09E15F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071132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 dati riportati dal file DAFFODIL_DATA.csv sono stati importati all’interno di un foglio </a:t>
                </a:r>
                <a:r>
                  <a:rPr lang="it-IT" sz="2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Excel</a:t>
                </a:r>
                <a:r>
                  <a:rPr lang="it-IT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in modo da poter calcolare tutti i valori necessari alla realizzazione del </a:t>
                </a:r>
                <a:r>
                  <a:rPr lang="it-IT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Process</a:t>
                </a:r>
                <a:r>
                  <a:rPr lang="it-IT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Control Chart.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Numero medio di </a:t>
                </a:r>
                <a:r>
                  <a:rPr lang="it-IT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bug </a:t>
                </a:r>
                <a:r>
                  <a:rPr lang="it-IT" sz="16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fixed</a:t>
                </a:r>
                <a:r>
                  <a:rPr lang="it-IT" sz="1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 tutti i mesi considerati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it-IT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Deviazione standard del campione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it-IT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Upper</a:t>
                </a: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</a:t>
                </a: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𝑼𝑳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Lower </a:t>
                </a:r>
                <a:r>
                  <a:rPr lang="it-IT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</a:t>
                </a:r>
                <a:r>
                  <a:rPr lang="it-IT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𝑳𝑳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it-IT" sz="1600" b="1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FB12EAD-09E2-4342-831E-48B09E15F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071132"/>
              </a:xfrm>
              <a:blipFill>
                <a:blip r:embed="rId2"/>
                <a:stretch>
                  <a:fillRect t="-3235" r="-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AA7FB8-0D45-430B-904E-4AA6089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C55E50C-B44F-4D16-939C-033C58D6EEAF}"/>
              </a:ext>
            </a:extLst>
          </p:cNvPr>
          <p:cNvSpPr txBox="1">
            <a:spLocks/>
          </p:cNvSpPr>
          <p:nvPr/>
        </p:nvSpPr>
        <p:spPr>
          <a:xfrm>
            <a:off x="1097280" y="3916866"/>
            <a:ext cx="10058400" cy="9670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partire da questi valori, il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control chart è stato realizzato come un grafico a linee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Asse X: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Mesi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Asse Y: 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Numero di bug fix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5C523E7-62A7-42A2-894C-1D6902A379E9}"/>
              </a:ext>
            </a:extLst>
          </p:cNvPr>
          <p:cNvSpPr txBox="1">
            <a:spLocks/>
          </p:cNvSpPr>
          <p:nvPr/>
        </p:nvSpPr>
        <p:spPr>
          <a:xfrm>
            <a:off x="1097280" y="5020991"/>
            <a:ext cx="10058400" cy="9670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valori di </a:t>
            </a:r>
            <a:r>
              <a:rPr lang="it-IT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Upper</a:t>
            </a:r>
            <a:r>
              <a:rPr lang="it-IT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Limit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it-IT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 Limit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it-IT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sono rappresentati sul grafico tramite una serie lineare.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Permette di visualizzare graficamente quando un punto si discosta dall’andamento medio</a:t>
            </a:r>
          </a:p>
        </p:txBody>
      </p:sp>
    </p:spTree>
    <p:extLst>
      <p:ext uri="{BB962C8B-B14F-4D97-AF65-F5344CB8AC3E}">
        <p14:creationId xmlns:p14="http://schemas.microsoft.com/office/powerpoint/2010/main" val="241713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9536B-DACF-4ADB-8AE3-B46E4580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 err="1"/>
              <a:t>Process</a:t>
            </a:r>
            <a:r>
              <a:rPr lang="it-IT" dirty="0"/>
              <a:t> Control Chart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377F8195-2043-4A7A-A68B-DDDF0DE15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78855"/>
              </p:ext>
            </p:extLst>
          </p:nvPr>
        </p:nvGraphicFramePr>
        <p:xfrm>
          <a:off x="1066799" y="2228850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egnaposto numero diapositiva 3">
            <a:extLst>
              <a:ext uri="{FF2B5EF4-FFF2-40B4-BE49-F238E27FC236}">
                <a16:creationId xmlns:a16="http://schemas.microsoft.com/office/drawing/2014/main" id="{49A0A5D2-5F84-4ABC-BE56-2D3DFEECDE80}"/>
              </a:ext>
            </a:extLst>
          </p:cNvPr>
          <p:cNvSpPr txBox="1">
            <a:spLocks/>
          </p:cNvSpPr>
          <p:nvPr/>
        </p:nvSpPr>
        <p:spPr>
          <a:xfrm>
            <a:off x="5821427" y="6435528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D111F4-63EE-4F58-9724-399958D26B1A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2ACAD2-1ECA-4CF9-B7FB-73A3C462249F}"/>
              </a:ext>
            </a:extLst>
          </p:cNvPr>
          <p:cNvSpPr txBox="1"/>
          <p:nvPr/>
        </p:nvSpPr>
        <p:spPr>
          <a:xfrm>
            <a:off x="3831558" y="6014930"/>
            <a:ext cx="5078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 Chart sul numero di Bug 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r>
              <a:rPr lang="it-IT" sz="10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nei vari mesi del progetto apache/</a:t>
            </a:r>
            <a:r>
              <a:rPr lang="it-IT" sz="10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daffodil</a:t>
            </a:r>
            <a:endParaRPr lang="it-IT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EB277-2DE6-47E9-BCDF-14368102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Risultati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929BF4E3-7BE5-4CF2-B621-2EDDDF497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377" y="3268445"/>
                <a:ext cx="6257678" cy="83129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Calibri" panose="020F0502020204030204" pitchFamily="34" charset="0"/>
                  <a:buChar char="•"/>
                </a:pPr>
                <a:r>
                  <a:rPr lang="it-IT" sz="1800" b="0" i="0" u="none" strike="noStrike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Il </a:t>
                </a:r>
                <a:r>
                  <a:rPr lang="it-IT" sz="1800" b="0" i="0" u="none" strike="noStrike" baseline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Process</a:t>
                </a:r>
                <a:r>
                  <a:rPr lang="it-IT" sz="1800" b="0" i="0" u="none" strike="noStrike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Control Chart essere complessivamente stabile</a:t>
                </a:r>
              </a:p>
              <a:p>
                <a:pPr lvl="2">
                  <a:buFont typeface="Calibri" panose="020F0502020204030204" pitchFamily="34" charset="0"/>
                  <a:buChar char="•"/>
                </a:pPr>
                <a:r>
                  <a:rPr lang="it-IT" b="0" i="0" u="none" strike="noStrike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Solo per 2 punti su 112 totali il numero di bug </a:t>
                </a:r>
                <a:r>
                  <a:rPr lang="it-IT" b="0" i="0" u="none" strike="noStrike" baseline="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fixed</a:t>
                </a:r>
                <a:r>
                  <a:rPr lang="it-IT" b="0" i="0" u="none" strike="noStrike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 nel mese oltrepassa i limiti di stabilità </a:t>
                </a:r>
                <a14:m>
                  <m:oMath xmlns:m="http://schemas.openxmlformats.org/officeDocument/2006/math">
                    <m:r>
                      <a:rPr lang="it-IT" b="0" i="1" u="none" strike="noStrike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u="none" strike="noStrike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it-IT" b="0" i="1" u="none" strike="noStrike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b="0" i="1" u="none" strike="noStrike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𝑈𝐿</m:t>
                    </m:r>
                    <m:r>
                      <a:rPr lang="it-IT" b="0" i="1" u="none" strike="noStrike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b="0" i="0" u="none" strike="noStrike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929BF4E3-7BE5-4CF2-B621-2EDDDF49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77" y="3268445"/>
                <a:ext cx="6257678" cy="831292"/>
              </a:xfrm>
              <a:prstGeom prst="rect">
                <a:avLst/>
              </a:prstGeom>
              <a:blipFill>
                <a:blip r:embed="rId2"/>
                <a:stretch>
                  <a:fillRect t="-6569" r="-1753" b="-3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4EBD6FC-C3BF-4958-ACE0-B97BC1D6D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94009"/>
              </p:ext>
            </p:extLst>
          </p:nvPr>
        </p:nvGraphicFramePr>
        <p:xfrm>
          <a:off x="7396931" y="2023963"/>
          <a:ext cx="4161453" cy="377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B6B16ABD-6D58-40EB-B1E9-9BF4088A4D05}"/>
              </a:ext>
            </a:extLst>
          </p:cNvPr>
          <p:cNvSpPr txBox="1">
            <a:spLocks/>
          </p:cNvSpPr>
          <p:nvPr/>
        </p:nvSpPr>
        <p:spPr>
          <a:xfrm>
            <a:off x="983505" y="1933515"/>
            <a:ext cx="6454987" cy="12979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Periodo di osservazione di 112 mesi (</a:t>
            </a:r>
            <a:r>
              <a:rPr lang="it-IT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2012-03/2021-06</a:t>
            </a:r>
            <a:r>
              <a:rPr lang="it-IT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1014 Ticket di tipo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Bug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23 Ticket con informazioni non conformi al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associato che sono stati corretti.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7401B388-952B-4E51-9211-1E24B95793A5}"/>
              </a:ext>
            </a:extLst>
          </p:cNvPr>
          <p:cNvSpPr txBox="1">
            <a:spLocks/>
          </p:cNvSpPr>
          <p:nvPr/>
        </p:nvSpPr>
        <p:spPr>
          <a:xfrm>
            <a:off x="983377" y="4178642"/>
            <a:ext cx="6257678" cy="1874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sz="19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Maggio 2013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Numero di Bug </a:t>
            </a:r>
            <a:r>
              <a:rPr lang="it-IT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Fixed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40, superiore di 7 unità rispetto all’</a:t>
            </a:r>
            <a:r>
              <a:rPr lang="it-IT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Limit considerato</a:t>
            </a:r>
            <a:b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endParaRPr lang="it-IT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•"/>
            </a:pPr>
            <a:r>
              <a:rPr lang="it-IT" sz="19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Gennaio 2015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Numero di Bug </a:t>
            </a:r>
            <a:r>
              <a:rPr lang="it-IT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Fixed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38, superiore di 5 unità rispetto all’</a:t>
            </a:r>
            <a:r>
              <a:rPr lang="it-IT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Limit  considerato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3DDEA71-6BD4-4516-94CE-48E2EF17D0C3}"/>
              </a:ext>
            </a:extLst>
          </p:cNvPr>
          <p:cNvSpPr txBox="1"/>
          <p:nvPr/>
        </p:nvSpPr>
        <p:spPr>
          <a:xfrm>
            <a:off x="8500266" y="5799293"/>
            <a:ext cx="20562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 Chart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Daffodil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Outliers</a:t>
            </a:r>
            <a:r>
              <a:rPr lang="it-IT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Individuati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Segnaposto numero diapositiva 3">
            <a:extLst>
              <a:ext uri="{FF2B5EF4-FFF2-40B4-BE49-F238E27FC236}">
                <a16:creationId xmlns:a16="http://schemas.microsoft.com/office/drawing/2014/main" id="{324EC9D9-E601-4BFE-AAA7-2EA981BEF25C}"/>
              </a:ext>
            </a:extLst>
          </p:cNvPr>
          <p:cNvSpPr txBox="1">
            <a:spLocks/>
          </p:cNvSpPr>
          <p:nvPr/>
        </p:nvSpPr>
        <p:spPr>
          <a:xfrm>
            <a:off x="5821427" y="6435528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D111F4-63EE-4F58-9724-399958D26B1A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4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EB277-2DE6-47E9-BCDF-14368102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Risultati</a:t>
            </a:r>
            <a:endParaRPr lang="en-US" dirty="0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5C0CAF58-CDB3-4C20-8E1A-32AA4710B9BE}"/>
              </a:ext>
            </a:extLst>
          </p:cNvPr>
          <p:cNvSpPr txBox="1">
            <a:spLocks/>
          </p:cNvSpPr>
          <p:nvPr/>
        </p:nvSpPr>
        <p:spPr>
          <a:xfrm>
            <a:off x="858982" y="2023963"/>
            <a:ext cx="6051488" cy="385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Analizzando i risultati forniti dal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Control Chart si può osservare come sia possibile esaminare il processo di sviluppo suddividendolo in </a:t>
            </a:r>
            <a:r>
              <a:rPr lang="it-IT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due sottoperiodi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pPr marL="201168" lvl="1" indent="0">
              <a:buNone/>
            </a:pP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Prima del 2016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ono presenti gli unici due punti anomali individuati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L’andamento generale si discosta molto dalla media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2"/>
            <a:endParaRPr lang="it-IT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Dopo il 2016 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Processo di sviluppo più stabile, nessun punto esce dai limiti di controllo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Le oscillazioni della curva risultano molto più vicine alla media rispetto a quelle pre-2016</a:t>
            </a:r>
            <a:endParaRPr lang="it-IT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9197A13-6E1E-4BB3-8EF0-56F49A6F1D31}"/>
              </a:ext>
            </a:extLst>
          </p:cNvPr>
          <p:cNvCxnSpPr/>
          <p:nvPr/>
        </p:nvCxnSpPr>
        <p:spPr>
          <a:xfrm flipV="1">
            <a:off x="8853488" y="2023963"/>
            <a:ext cx="0" cy="3090220"/>
          </a:xfrm>
          <a:prstGeom prst="line">
            <a:avLst/>
          </a:prstGeom>
          <a:ln w="6350" cmpd="thickThin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88FC3F0E-A8D3-412E-B285-01B0A8B201B5}"/>
              </a:ext>
            </a:extLst>
          </p:cNvPr>
          <p:cNvSpPr/>
          <p:nvPr/>
        </p:nvSpPr>
        <p:spPr>
          <a:xfrm>
            <a:off x="7340599" y="2023963"/>
            <a:ext cx="1512887" cy="3090220"/>
          </a:xfrm>
          <a:prstGeom prst="rect">
            <a:avLst/>
          </a:prstGeom>
          <a:solidFill>
            <a:srgbClr val="FFC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9454212-217B-4A85-A893-BF53CAC839A0}"/>
              </a:ext>
            </a:extLst>
          </p:cNvPr>
          <p:cNvSpPr/>
          <p:nvPr/>
        </p:nvSpPr>
        <p:spPr>
          <a:xfrm>
            <a:off x="8853486" y="2023963"/>
            <a:ext cx="2220913" cy="3090220"/>
          </a:xfrm>
          <a:prstGeom prst="rect">
            <a:avLst/>
          </a:prstGeom>
          <a:solidFill>
            <a:schemeClr val="accent5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D48A83D-5473-4D74-9E2A-FA05C689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54" y="1876607"/>
            <a:ext cx="4163929" cy="37737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CF4B858-175D-4B22-8239-0BE4B63A40E9}"/>
              </a:ext>
            </a:extLst>
          </p:cNvPr>
          <p:cNvSpPr txBox="1"/>
          <p:nvPr/>
        </p:nvSpPr>
        <p:spPr>
          <a:xfrm>
            <a:off x="9604849" y="1780825"/>
            <a:ext cx="1034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>
                    <a:lumMod val="75000"/>
                  </a:schemeClr>
                </a:solidFill>
              </a:rPr>
              <a:t>Post-2016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DEFEAB7-018F-49B2-A8E4-82E986326355}"/>
              </a:ext>
            </a:extLst>
          </p:cNvPr>
          <p:cNvSpPr txBox="1"/>
          <p:nvPr/>
        </p:nvSpPr>
        <p:spPr>
          <a:xfrm>
            <a:off x="7781769" y="1771516"/>
            <a:ext cx="1034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9900"/>
                </a:solidFill>
              </a:rPr>
              <a:t>Pre-2016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D99826-E7EE-4D95-8491-7AE6EA17C0CE}"/>
              </a:ext>
            </a:extLst>
          </p:cNvPr>
          <p:cNvSpPr txBox="1"/>
          <p:nvPr/>
        </p:nvSpPr>
        <p:spPr>
          <a:xfrm>
            <a:off x="8128178" y="5578423"/>
            <a:ext cx="20562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 Chart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Daffodil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Analisi 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Segnaposto numero diapositiva 3">
            <a:extLst>
              <a:ext uri="{FF2B5EF4-FFF2-40B4-BE49-F238E27FC236}">
                <a16:creationId xmlns:a16="http://schemas.microsoft.com/office/drawing/2014/main" id="{B7B54341-FF89-48A2-83FE-28CE8218FA35}"/>
              </a:ext>
            </a:extLst>
          </p:cNvPr>
          <p:cNvSpPr txBox="1">
            <a:spLocks/>
          </p:cNvSpPr>
          <p:nvPr/>
        </p:nvSpPr>
        <p:spPr>
          <a:xfrm>
            <a:off x="5821427" y="6435528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D111F4-63EE-4F58-9724-399958D26B1A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EB277-2DE6-47E9-BCDF-14368102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5C0CAF58-CDB3-4C20-8E1A-32AA4710B9BE}"/>
              </a:ext>
            </a:extLst>
          </p:cNvPr>
          <p:cNvSpPr txBox="1">
            <a:spLocks/>
          </p:cNvSpPr>
          <p:nvPr/>
        </p:nvSpPr>
        <p:spPr>
          <a:xfrm>
            <a:off x="851044" y="1920927"/>
            <a:ext cx="6051488" cy="430231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L’andamento per il periodo pre-2016 mostra una 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rapida crescita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fino al raggiungimento del punto anomalo, seguita da una 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decrescita immediata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nell’intorno del valore medio.</a:t>
            </a:r>
          </a:p>
          <a:p>
            <a:pPr lvl="1">
              <a:buFont typeface="Calibri" panose="020F0502020204030204" pitchFamily="34" charset="0"/>
              <a:buChar char="•"/>
            </a:pPr>
            <a:endParaRPr lang="it-IT" sz="19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•"/>
            </a:pP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Questo evidenzia come nel processo di sviluppo 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pre-2016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si siano alternate fasi di 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debugging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 fasi di </a:t>
            </a:r>
            <a:r>
              <a:rPr lang="it-IT" sz="19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developement</a:t>
            </a:r>
            <a:endParaRPr lang="it-IT" sz="19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Spostamento periodico dell’</a:t>
            </a:r>
            <a:r>
              <a:rPr lang="it-IT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effort</a:t>
            </a: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verso le attività di debugging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 questi periodi venivano effettuate più operazioni di correzione dei bug</a:t>
            </a:r>
          </a:p>
          <a:p>
            <a:pPr lvl="1">
              <a:buFont typeface="Calibri" panose="020F0502020204030204" pitchFamily="34" charset="0"/>
              <a:buChar char="•"/>
            </a:pPr>
            <a:endParaRPr lang="it-IT" sz="19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•"/>
            </a:pP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L’andamento invece per il periodo 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post-2016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indica come molto probabilmente sia stato utilizzato un approccio più orientato al </a:t>
            </a:r>
            <a:r>
              <a:rPr lang="it-IT" sz="19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Continous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Integration </a:t>
            </a:r>
            <a:r>
              <a:rPr lang="it-IT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&amp; </a:t>
            </a:r>
            <a:r>
              <a:rPr lang="it-IT" sz="19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Continous</a:t>
            </a:r>
            <a:r>
              <a:rPr lang="it-IT" sz="1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sz="19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Developement</a:t>
            </a:r>
            <a:endParaRPr lang="it-IT" sz="1900" i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ha un’attività di debugging che segue di pari passo quelle di testing e </a:t>
            </a:r>
            <a:r>
              <a:rPr lang="it-IT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developement</a:t>
            </a:r>
            <a:endParaRPr lang="it-IT" sz="15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Il numero di bug </a:t>
            </a:r>
            <a:r>
              <a:rPr lang="it-IT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fixati</a:t>
            </a:r>
            <a:r>
              <a:rPr lang="it-IT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risulta quindi più costante nel tempo</a:t>
            </a:r>
          </a:p>
          <a:p>
            <a:pPr lvl="2">
              <a:buFont typeface="Calibri" panose="020F0502020204030204" pitchFamily="34" charset="0"/>
              <a:buChar char="•"/>
            </a:pP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9197A13-6E1E-4BB3-8EF0-56F49A6F1D31}"/>
              </a:ext>
            </a:extLst>
          </p:cNvPr>
          <p:cNvCxnSpPr/>
          <p:nvPr/>
        </p:nvCxnSpPr>
        <p:spPr>
          <a:xfrm flipV="1">
            <a:off x="8853488" y="2023963"/>
            <a:ext cx="0" cy="3090220"/>
          </a:xfrm>
          <a:prstGeom prst="line">
            <a:avLst/>
          </a:prstGeom>
          <a:ln w="6350" cmpd="thickThin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88FC3F0E-A8D3-412E-B285-01B0A8B201B5}"/>
              </a:ext>
            </a:extLst>
          </p:cNvPr>
          <p:cNvSpPr/>
          <p:nvPr/>
        </p:nvSpPr>
        <p:spPr>
          <a:xfrm>
            <a:off x="7340599" y="2023963"/>
            <a:ext cx="1512887" cy="3090220"/>
          </a:xfrm>
          <a:prstGeom prst="rect">
            <a:avLst/>
          </a:prstGeom>
          <a:solidFill>
            <a:srgbClr val="FFC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9454212-217B-4A85-A893-BF53CAC839A0}"/>
              </a:ext>
            </a:extLst>
          </p:cNvPr>
          <p:cNvSpPr/>
          <p:nvPr/>
        </p:nvSpPr>
        <p:spPr>
          <a:xfrm>
            <a:off x="8853486" y="2023963"/>
            <a:ext cx="2220913" cy="3090220"/>
          </a:xfrm>
          <a:prstGeom prst="rect">
            <a:avLst/>
          </a:prstGeom>
          <a:solidFill>
            <a:schemeClr val="accent5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3" name="Segnaposto contenuto 4">
            <a:extLst>
              <a:ext uri="{FF2B5EF4-FFF2-40B4-BE49-F238E27FC236}">
                <a16:creationId xmlns:a16="http://schemas.microsoft.com/office/drawing/2014/main" id="{E64A0239-A2C5-4A25-AB4A-5ECFF1F3B7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51030" y="2023963"/>
          <a:ext cx="4161453" cy="377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9F57025-8B34-4B37-A91A-0564BBA23E40}"/>
              </a:ext>
            </a:extLst>
          </p:cNvPr>
          <p:cNvSpPr txBox="1"/>
          <p:nvPr/>
        </p:nvSpPr>
        <p:spPr>
          <a:xfrm>
            <a:off x="9604849" y="1780825"/>
            <a:ext cx="1034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>
                    <a:lumMod val="75000"/>
                  </a:schemeClr>
                </a:solidFill>
              </a:rPr>
              <a:t>Post-2016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B1C24CB-D94D-40A5-8F0E-5B8D08DFD29C}"/>
              </a:ext>
            </a:extLst>
          </p:cNvPr>
          <p:cNvSpPr txBox="1"/>
          <p:nvPr/>
        </p:nvSpPr>
        <p:spPr>
          <a:xfrm>
            <a:off x="7781769" y="1771516"/>
            <a:ext cx="1034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9900"/>
                </a:solidFill>
              </a:rPr>
              <a:t>Pre-2016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D9B5DC-2828-432A-BF1C-D274C24F2A2E}"/>
              </a:ext>
            </a:extLst>
          </p:cNvPr>
          <p:cNvSpPr txBox="1"/>
          <p:nvPr/>
        </p:nvSpPr>
        <p:spPr>
          <a:xfrm>
            <a:off x="8065870" y="5709685"/>
            <a:ext cx="20562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 Chart </a:t>
            </a:r>
            <a:r>
              <a:rPr lang="it-IT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Daffodil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Conclusioni </a:t>
            </a:r>
            <a:endParaRPr lang="it-IT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Segnaposto numero diapositiva 3">
            <a:extLst>
              <a:ext uri="{FF2B5EF4-FFF2-40B4-BE49-F238E27FC236}">
                <a16:creationId xmlns:a16="http://schemas.microsoft.com/office/drawing/2014/main" id="{FFB439F8-E3C1-48C2-A559-72B53F9E1078}"/>
              </a:ext>
            </a:extLst>
          </p:cNvPr>
          <p:cNvSpPr txBox="1">
            <a:spLocks/>
          </p:cNvSpPr>
          <p:nvPr/>
        </p:nvSpPr>
        <p:spPr>
          <a:xfrm>
            <a:off x="5821427" y="6435528"/>
            <a:ext cx="549145" cy="41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D111F4-63EE-4F58-9724-399958D26B1A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9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0617F-38EB-4CC2-B8D5-1EB374D0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31C9E-9388-4423-B848-5E9B8198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Repository GitHub: </a:t>
            </a:r>
            <a:r>
              <a:rPr lang="it-IT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https://github.com/danilo-dellorco/deliverable1</a:t>
            </a:r>
            <a:endParaRPr lang="it-IT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Travis CI: </a:t>
            </a:r>
            <a:r>
              <a:rPr lang="it-IT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https://travis-ci.com/github/danilo-dellorco/deliverable1</a:t>
            </a:r>
            <a:endParaRPr lang="it-IT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SonarCloud</a:t>
            </a:r>
            <a:r>
              <a:rPr lang="it-IT" dirty="0"/>
              <a:t>: </a:t>
            </a:r>
            <a:r>
              <a:rPr lang="it-IT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https://sonarcloud.io/dashboard?id=danilo-dellorco_deliverable1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1198F9-090A-40A0-9BEC-04DC1A62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15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61F98-5ECC-4DCE-B459-BA23B5D1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985324"/>
            <a:ext cx="3084844" cy="958789"/>
          </a:xfrm>
        </p:spPr>
        <p:txBody>
          <a:bodyPr anchor="ctr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  <a:latin typeface="+mn-lt"/>
              </a:rPr>
              <a:t>Roadmap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565FB-4544-4F77-9C1F-0FA559C9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D111F4-63EE-4F58-9724-399958D26B1A}" type="slidenum">
              <a:rPr lang="it-IT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2"/>
              </a:solidFill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48265173-9525-42FA-A891-984197C4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0625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8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lang="it-IT" sz="1800" dirty="0"/>
              <a:t>(1/2)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1EE2D17-247A-44E1-A1F3-9F4EB299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199"/>
            <a:ext cx="10088880" cy="3096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L’obiettivo di quest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attivita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è quello di realizzare un </a:t>
            </a:r>
            <a:r>
              <a:rPr lang="it-IT" sz="2000" b="1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</a:t>
            </a:r>
            <a:r>
              <a:rPr lang="it-IT" sz="20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Control Chart </a:t>
            </a:r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per uno specifico attributo di un processo. </a:t>
            </a:r>
          </a:p>
          <a:p>
            <a:pPr marL="0" indent="0">
              <a:buNone/>
            </a:pPr>
            <a:endParaRPr lang="it-IT" sz="14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Il </a:t>
            </a:r>
            <a:r>
              <a:rPr lang="it-IT" sz="20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Process</a:t>
            </a:r>
            <a:r>
              <a:rPr lang="it-IT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Control Chart è uno strumento statistico che permette di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monitorare l’evoluzione temporale  e la stabilità di un qualsiasi processo di sviluppo</a:t>
            </a:r>
          </a:p>
          <a:p>
            <a:pPr lvl="1"/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pone sull’asse X la metrica temporale considerata (#Revisione, Mese, Anno …) </a:t>
            </a:r>
          </a:p>
          <a:p>
            <a:pPr lvl="1"/>
            <a:r>
              <a:rPr lang="it-IT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pone </a:t>
            </a:r>
            <a:r>
              <a:rPr lang="it-IT" sz="17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sull’asse Y il valore dell’attributo da monitorare.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CF7710D-445E-4669-9B8D-37196C727368}"/>
              </a:ext>
            </a:extLst>
          </p:cNvPr>
          <p:cNvSpPr txBox="1">
            <a:spLocks/>
          </p:cNvSpPr>
          <p:nvPr/>
        </p:nvSpPr>
        <p:spPr>
          <a:xfrm>
            <a:off x="1082040" y="4805018"/>
            <a:ext cx="10058400" cy="152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Fissato l’attributo di interesse, si valuta il suo comportamento rispetto all’andamento medio</a:t>
            </a:r>
          </a:p>
          <a:p>
            <a:pPr lvl="1">
              <a:spcBef>
                <a:spcPts val="600"/>
              </a:spcBef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definiscono </a:t>
            </a:r>
            <a:r>
              <a:rPr lang="it-IT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it-IT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Limit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 </a:t>
            </a:r>
            <a:r>
              <a:rPr lang="it-IT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Lower Limit</a:t>
            </a:r>
          </a:p>
          <a:p>
            <a:pPr lvl="1">
              <a:spcBef>
                <a:spcPts val="600"/>
              </a:spcBef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Si individuano gli </a:t>
            </a:r>
            <a:r>
              <a:rPr lang="it-IT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outlier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ovvero i valori che escono da tali limiti</a:t>
            </a:r>
          </a:p>
        </p:txBody>
      </p:sp>
    </p:spTree>
    <p:extLst>
      <p:ext uri="{BB962C8B-B14F-4D97-AF65-F5344CB8AC3E}">
        <p14:creationId xmlns:p14="http://schemas.microsoft.com/office/powerpoint/2010/main" val="67622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ADA69-E830-4D76-A845-9517C5D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4860"/>
            <a:ext cx="10058400" cy="952500"/>
          </a:xfrm>
        </p:spPr>
        <p:txBody>
          <a:bodyPr/>
          <a:lstStyle/>
          <a:p>
            <a:r>
              <a:rPr lang="it-IT" dirty="0"/>
              <a:t>Introduzione </a:t>
            </a:r>
            <a:r>
              <a:rPr lang="it-IT" sz="1800" dirty="0"/>
              <a:t>(2/2)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47D572-15B3-42B8-BAC8-BE1084B2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contenuto 12">
            <a:extLst>
              <a:ext uri="{FF2B5EF4-FFF2-40B4-BE49-F238E27FC236}">
                <a16:creationId xmlns:a16="http://schemas.microsoft.com/office/drawing/2014/main" id="{2BDD5350-ED03-4685-88B3-34A07E91CA59}"/>
              </a:ext>
            </a:extLst>
          </p:cNvPr>
          <p:cNvSpPr txBox="1">
            <a:spLocks/>
          </p:cNvSpPr>
          <p:nvPr/>
        </p:nvSpPr>
        <p:spPr>
          <a:xfrm>
            <a:off x="1097280" y="2133923"/>
            <a:ext cx="10058400" cy="1888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L’analisi della stabilità tramite </a:t>
            </a:r>
            <a:r>
              <a:rPr lang="it-IT" sz="2000" dirty="0" err="1">
                <a:solidFill>
                  <a:schemeClr val="tx1"/>
                </a:solidFill>
              </a:rPr>
              <a:t>Process</a:t>
            </a:r>
            <a:r>
              <a:rPr lang="it-IT" sz="2000" dirty="0">
                <a:solidFill>
                  <a:schemeClr val="tx1"/>
                </a:solidFill>
              </a:rPr>
              <a:t> Control Chart permette di individuare </a:t>
            </a:r>
            <a:r>
              <a:rPr lang="it-IT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dei sottoperiodi in cui ricercare eventuali problemi nel processo software. 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Definire il punto esatto in cui si verifica una anomalia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Studiare l’andamento nei periodi immediatamente precedenti/successivi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</a:rPr>
              <a:t>Determinare con maggiore precisione le cause che hanno portato al verificarsi di tali anomalie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9" name="Segnaposto contenuto 12">
            <a:extLst>
              <a:ext uri="{FF2B5EF4-FFF2-40B4-BE49-F238E27FC236}">
                <a16:creationId xmlns:a16="http://schemas.microsoft.com/office/drawing/2014/main" id="{98F5864E-E812-4058-87AA-1312A497FCC2}"/>
              </a:ext>
            </a:extLst>
          </p:cNvPr>
          <p:cNvSpPr txBox="1">
            <a:spLocks/>
          </p:cNvSpPr>
          <p:nvPr/>
        </p:nvSpPr>
        <p:spPr>
          <a:xfrm>
            <a:off x="1097280" y="4136755"/>
            <a:ext cx="10058400" cy="1055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anose="020F050202020403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Durante questa attività è stato preso in esame il progetto </a:t>
            </a:r>
            <a:r>
              <a:rPr lang="it-IT" sz="2000" b="1" dirty="0">
                <a:solidFill>
                  <a:schemeClr val="tx1"/>
                </a:solidFill>
              </a:rPr>
              <a:t>apache/</a:t>
            </a:r>
            <a:r>
              <a:rPr lang="it-IT" sz="2000" b="1" dirty="0" err="1">
                <a:solidFill>
                  <a:schemeClr val="tx1"/>
                </a:solidFill>
              </a:rPr>
              <a:t>daffodil</a:t>
            </a:r>
            <a:endParaRPr lang="it-IT" sz="2000" b="1" dirty="0">
              <a:solidFill>
                <a:schemeClr val="tx1"/>
              </a:solidFill>
            </a:endParaRP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Come metrica temporale si considerano i </a:t>
            </a:r>
            <a:r>
              <a:rPr lang="it-IT" sz="1600" i="1" dirty="0">
                <a:solidFill>
                  <a:schemeClr val="tx1"/>
                </a:solidFill>
              </a:rPr>
              <a:t>mesi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Come attributo da monitorare si considera il </a:t>
            </a:r>
            <a:r>
              <a:rPr lang="it-IT" sz="1600" i="1" dirty="0">
                <a:solidFill>
                  <a:schemeClr val="tx1"/>
                </a:solidFill>
              </a:rPr>
              <a:t>numero di bug </a:t>
            </a:r>
            <a:r>
              <a:rPr lang="it-IT" sz="1600" i="1" dirty="0" err="1">
                <a:solidFill>
                  <a:schemeClr val="tx1"/>
                </a:solidFill>
              </a:rPr>
              <a:t>fixati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  <a:endParaRPr lang="it-IT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58" y="4969658"/>
            <a:ext cx="10058400" cy="78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Successivamente il </a:t>
            </a:r>
            <a:r>
              <a:rPr lang="it-IT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.csv 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tutti i dati relativi ai ticket viene importato all’interno di un </a:t>
            </a:r>
            <a:r>
              <a:rPr lang="it-IT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fogliodi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lavoro </a:t>
            </a:r>
            <a:r>
              <a:rPr lang="it-IT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Excel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al fine di realizzare il </a:t>
            </a:r>
            <a:r>
              <a:rPr lang="it-IT" sz="20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it-IT" sz="20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control chart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954B0CC-AEF1-4281-91A8-4E66C178E6FE}"/>
              </a:ext>
            </a:extLst>
          </p:cNvPr>
          <p:cNvSpPr txBox="1">
            <a:spLocks/>
          </p:cNvSpPr>
          <p:nvPr/>
        </p:nvSpPr>
        <p:spPr>
          <a:xfrm>
            <a:off x="1258558" y="2033645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Per raccogliere i dati necessari all’analisi del processo è stato sviluppato un programma Java, organizzato in 4 fasi principali: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Ottenimento dei ticket di tipo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fix bug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it-IT" sz="1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Ottenimento dei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.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Mapping tra </a:t>
            </a:r>
            <a:r>
              <a:rPr lang="it-IT" sz="18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ticket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</a:rPr>
              <a:t>Analisi dei ticket e salvataggio del report su un file </a:t>
            </a:r>
            <a:r>
              <a:rPr lang="it-IT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13457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/>
              <a:t>Jira</a:t>
            </a:r>
            <a:r>
              <a:rPr lang="it-IT" dirty="0"/>
              <a:t> Ticket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58" y="1881245"/>
            <a:ext cx="100584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ottengono da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tutti 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ticket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relativi a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bug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fixati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, utilizzando le 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REST API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messe a disposizione da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Jirastesso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6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EB8254-05A2-48CF-A962-ADEB33BF7A9E}"/>
              </a:ext>
            </a:extLst>
          </p:cNvPr>
          <p:cNvSpPr txBox="1"/>
          <p:nvPr/>
        </p:nvSpPr>
        <p:spPr>
          <a:xfrm>
            <a:off x="2772672" y="2479815"/>
            <a:ext cx="666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"https://issues.apache.org/jira/rest/api/2/search?jql=project=%22"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projName</a:t>
            </a:r>
            <a:endParaRPr lang="it-IT" sz="8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"%22AND%22issueType%22=%22Bug%22AND(%22status%22=%22closed%22OR"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"%22status%22=%22resolved%22)AND%22resolution%22=%22fixed%22&amp;fields=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key,resolutiondate,versions,created&amp;startAt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"&amp;</a:t>
            </a:r>
            <a:r>
              <a:rPr lang="it-IT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maxResults</a:t>
            </a:r>
            <a:r>
              <a:rPr lang="it-IT" sz="8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it-IT" sz="8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4F9733A-8F1E-4CEB-8E7E-2DF904C7AF55}"/>
              </a:ext>
            </a:extLst>
          </p:cNvPr>
          <p:cNvSpPr txBox="1">
            <a:spLocks/>
          </p:cNvSpPr>
          <p:nvPr/>
        </p:nvSpPr>
        <p:spPr>
          <a:xfrm>
            <a:off x="1106158" y="3480599"/>
            <a:ext cx="10058400" cy="40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Per ogni 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trovato viene istanziato un oggetto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, identificato dai campi 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key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</a:rPr>
              <a:t>date</a:t>
            </a: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F7659F-DF5E-4032-B901-9D43E6AE5389}"/>
              </a:ext>
            </a:extLst>
          </p:cNvPr>
          <p:cNvSpPr txBox="1"/>
          <p:nvPr/>
        </p:nvSpPr>
        <p:spPr>
          <a:xfrm>
            <a:off x="2772672" y="3881792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issues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% 1000).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"fields"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).get(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resolutiondate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issues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.getJSONObject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% 1000).get(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"key"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0DBE83-8CC9-4B4A-A574-55D31EF2A294}"/>
              </a:ext>
            </a:extLst>
          </p:cNvPr>
          <p:cNvSpPr txBox="1">
            <a:spLocks/>
          </p:cNvSpPr>
          <p:nvPr/>
        </p:nvSpPr>
        <p:spPr>
          <a:xfrm>
            <a:off x="1106158" y="5045103"/>
            <a:ext cx="10058400" cy="41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Viene ritornato l’array contenente tutti i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trovati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DFF8E8-6FA8-4642-A66C-7FC007108181}"/>
              </a:ext>
            </a:extLst>
          </p:cNvPr>
          <p:cNvSpPr txBox="1"/>
          <p:nvPr/>
        </p:nvSpPr>
        <p:spPr>
          <a:xfrm>
            <a:off x="2772672" y="5343326"/>
            <a:ext cx="14388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36306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37971-6AD4-445D-8324-675EF24D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D57563-FF1F-D340-AD5D-1B493BC0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58" y="1881244"/>
            <a:ext cx="10058400" cy="76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ottiene da </a:t>
            </a:r>
            <a:r>
              <a:rPr lang="it-IT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la lista dei </a:t>
            </a:r>
            <a:r>
              <a:rPr lang="it-IT" sz="20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, utilizzando 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 libreria </a:t>
            </a:r>
            <a:r>
              <a:rPr lang="it-IT" sz="20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JGit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it-IT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it-IT" sz="1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apre in locale la repository tramite il comando </a:t>
            </a:r>
            <a:r>
              <a:rPr lang="it-IT" sz="15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clone()</a:t>
            </a:r>
            <a:r>
              <a:rPr lang="it-IT" sz="1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 </a:t>
            </a:r>
            <a:r>
              <a:rPr lang="it-IT" sz="15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checkout()</a:t>
            </a:r>
            <a:endParaRPr lang="it-IT" sz="15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0B0583-5705-4560-A5E1-EEAA2F7E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7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C6FF08-025C-4BCA-9E67-4041EA75A2D0}"/>
              </a:ext>
            </a:extLst>
          </p:cNvPr>
          <p:cNvSpPr txBox="1"/>
          <p:nvPr/>
        </p:nvSpPr>
        <p:spPr>
          <a:xfrm>
            <a:off x="3335562" y="2513069"/>
            <a:ext cx="3927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exists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Paths.get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cloneRepository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gitUrl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projectName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it-IT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git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setDirectory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.call();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Git.</a:t>
            </a:r>
            <a:r>
              <a:rPr lang="it-IT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File( </a:t>
            </a:r>
            <a:r>
              <a:rPr lang="it-IT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repoDir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"/.</a:t>
            </a:r>
            <a:r>
              <a:rPr lang="it-IT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git</a:t>
            </a:r>
            <a:r>
              <a:rPr lang="it-IT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.getDefaultBranch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()).call();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gitRepo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.pull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().call();</a:t>
            </a:r>
            <a:endParaRPr lang="it-IT" sz="800" dirty="0">
              <a:latin typeface="Consolas" panose="020B0609020204030204" pitchFamily="49" charset="0"/>
            </a:endParaRP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02A766-39CC-4B9A-A3EA-449120226D21}"/>
              </a:ext>
            </a:extLst>
          </p:cNvPr>
          <p:cNvSpPr txBox="1"/>
          <p:nvPr/>
        </p:nvSpPr>
        <p:spPr>
          <a:xfrm>
            <a:off x="3344440" y="4792324"/>
            <a:ext cx="55818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.checkout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.getDefaultBranch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()).call();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dirty="0">
                <a:solidFill>
                  <a:srgbClr val="0000C0"/>
                </a:solidFill>
                <a:latin typeface="Consolas" panose="020B0609020204030204" pitchFamily="49" charset="0"/>
              </a:rPr>
              <a:t>git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.log().call();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commitsLog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.getCommitTime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* 1000L),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.getFullMessage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commits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EB2D88-DDE4-471A-B324-4AFBA17481A7}"/>
              </a:ext>
            </a:extLst>
          </p:cNvPr>
          <p:cNvSpPr txBox="1">
            <a:spLocks/>
          </p:cNvSpPr>
          <p:nvPr/>
        </p:nvSpPr>
        <p:spPr>
          <a:xfrm>
            <a:off x="1115036" y="4262648"/>
            <a:ext cx="10058400" cy="64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Si ottiene la lista dei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effettuati sul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</a:rPr>
              <a:t>branch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master tramite il comando </a:t>
            </a:r>
            <a:r>
              <a:rPr lang="it-IT" sz="1500" i="1" dirty="0">
                <a:solidFill>
                  <a:srgbClr val="000000"/>
                </a:solidFill>
                <a:latin typeface="Calibri" panose="020F0502020204030204" pitchFamily="34" charset="0"/>
              </a:rPr>
              <a:t>log()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. Per ogni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individuato si istanzia un oggetto </a:t>
            </a:r>
            <a:r>
              <a:rPr lang="it-IT" sz="15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GitCommit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e viene ritornata la lista di tutti i </a:t>
            </a:r>
            <a:r>
              <a:rPr lang="it-IT" sz="1500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sz="1500" dirty="0">
                <a:solidFill>
                  <a:srgbClr val="000000"/>
                </a:solidFill>
                <a:latin typeface="Calibri" panose="020F0502020204030204" pitchFamily="34" charset="0"/>
              </a:rPr>
              <a:t> trovati.</a:t>
            </a:r>
            <a:endParaRPr lang="it-IT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8CC5C-5E7D-4A27-B9C5-907F2FEC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</a:t>
            </a:r>
            <a:r>
              <a:rPr lang="it-IT" dirty="0" err="1"/>
              <a:t>Merging</a:t>
            </a:r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w/ </a:t>
            </a:r>
            <a:r>
              <a:rPr lang="it-IT" dirty="0" err="1"/>
              <a:t>Jira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14E4F3-C5DD-4D9C-BDBA-0BCDD39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4BF626-C97B-4CCF-BFB3-D33470BE45F8}"/>
              </a:ext>
            </a:extLst>
          </p:cNvPr>
          <p:cNvSpPr txBox="1">
            <a:spLocks/>
          </p:cNvSpPr>
          <p:nvPr/>
        </p:nvSpPr>
        <p:spPr>
          <a:xfrm>
            <a:off x="1097280" y="1839318"/>
            <a:ext cx="10058400" cy="145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Si effettua il mapping tra i Ticket ed i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associati a quei ticket.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Si cerca il 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che contiene nel messaggio l’ID del Ticket</a:t>
            </a:r>
          </a:p>
          <a:p>
            <a:pPr lvl="1"/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Si rendono coerenti le informazioni ottenute dalle due piattaforme, impostando sul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la stessa data ottenuta dal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GitCommit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4C03B6-2D4C-4330-92FC-62B19F444B5A}"/>
              </a:ext>
            </a:extLst>
          </p:cNvPr>
          <p:cNvSpPr txBox="1"/>
          <p:nvPr/>
        </p:nvSpPr>
        <p:spPr>
          <a:xfrm>
            <a:off x="2262590" y="3567927"/>
            <a:ext cx="711767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bindJiraToGit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GitAPI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GitAPI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GIT_PROJECT_NAME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"output/"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1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commits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git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.getCommits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it-IT" sz="1000" dirty="0">
              <a:latin typeface="Consolas" panose="020B0609020204030204" pitchFamily="49" charset="0"/>
            </a:endParaRP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GitCommit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commits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  for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 </a:t>
            </a:r>
            <a:r>
              <a:rPr lang="it-IT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.getComment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&lt; 0)) {</a:t>
            </a:r>
          </a:p>
          <a:p>
            <a:pPr algn="l"/>
            <a:r>
              <a:rPr lang="it-IT" sz="1000" dirty="0">
                <a:solidFill>
                  <a:srgbClr val="6A3E3E"/>
                </a:solidFill>
                <a:latin typeface="Consolas" panose="020B0609020204030204" pitchFamily="49" charset="0"/>
              </a:rPr>
              <a:t>		    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.setDate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it-I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.getDate</a:t>
            </a: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	  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91809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215D78-8B1A-49F4-929B-4187F739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Analisi Ticket e Report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75D564-B7F4-43B8-BCC0-803C43F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1F4-63EE-4F58-9724-399958D26B1A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2A106A-B92B-4FD0-BDC3-055EF659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58" y="1881245"/>
            <a:ext cx="100584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ottenere il numero di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Bug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Fixed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ogni mese, si ottiene innanzitutto una lista contenente tutti i mesi sui quali ho dei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validi.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965EF9-17A8-4C55-BDA9-86E00CFFDB13}"/>
              </a:ext>
            </a:extLst>
          </p:cNvPr>
          <p:cNvSpPr txBox="1">
            <a:spLocks/>
          </p:cNvSpPr>
          <p:nvPr/>
        </p:nvSpPr>
        <p:spPr>
          <a:xfrm>
            <a:off x="1106158" y="3476524"/>
            <a:ext cx="10058400" cy="40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Per ogni mese individuato, conto quante volte questo appare all’interno della lista di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</a:rPr>
              <a:t>JiraTicket</a:t>
            </a:r>
            <a:endParaRPr lang="it-IT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9CA93B4-07DA-410F-831D-A1DF9582429E}"/>
              </a:ext>
            </a:extLst>
          </p:cNvPr>
          <p:cNvSpPr txBox="1">
            <a:spLocks/>
          </p:cNvSpPr>
          <p:nvPr/>
        </p:nvSpPr>
        <p:spPr>
          <a:xfrm>
            <a:off x="1097280" y="4768425"/>
            <a:ext cx="10058400" cy="102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Il report generato viene scritto su un file DAFFODIL_DATA.csv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320765-0058-4C00-B5FA-3587E8453D10}"/>
              </a:ext>
            </a:extLst>
          </p:cNvPr>
          <p:cNvSpPr txBox="1"/>
          <p:nvPr/>
        </p:nvSpPr>
        <p:spPr>
          <a:xfrm>
            <a:off x="2908825" y="2484587"/>
            <a:ext cx="2559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71E357F-317D-42F2-886A-0BA033D60DF7}"/>
              </a:ext>
            </a:extLst>
          </p:cNvPr>
          <p:cNvSpPr txBox="1"/>
          <p:nvPr/>
        </p:nvSpPr>
        <p:spPr>
          <a:xfrm>
            <a:off x="3048739" y="3814318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months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it-IT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JiraTicket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fixedBugs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it-IT" sz="8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8310F1D-1C54-4D6C-AEE6-47A47ACBB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27310"/>
              </p:ext>
            </p:extLst>
          </p:nvPr>
        </p:nvGraphicFramePr>
        <p:xfrm>
          <a:off x="3159789" y="5143946"/>
          <a:ext cx="1778000" cy="952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7849264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55483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NumBugFixed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91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5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578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56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2012-08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52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91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1001</TotalTime>
  <Words>1633</Words>
  <Application>Microsoft Office PowerPoint</Application>
  <PresentationFormat>Widescreen</PresentationFormat>
  <Paragraphs>200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Retrospettivo</vt:lpstr>
      <vt:lpstr>Deliverable 1 – Process Control Chart</vt:lpstr>
      <vt:lpstr>Roadmap</vt:lpstr>
      <vt:lpstr>Introduzione (1/2)</vt:lpstr>
      <vt:lpstr>Introduzione (2/2)</vt:lpstr>
      <vt:lpstr>Progettazione</vt:lpstr>
      <vt:lpstr>Progettazione – Jira Ticket</vt:lpstr>
      <vt:lpstr>Progettazione – Git Commit</vt:lpstr>
      <vt:lpstr>Progettazione – Merging Git w/ Jira</vt:lpstr>
      <vt:lpstr>Progettazione – Analisi Ticket e Report</vt:lpstr>
      <vt:lpstr>Progettazione - Process Control Chart</vt:lpstr>
      <vt:lpstr>Process Control Chart</vt:lpstr>
      <vt:lpstr>Risultati</vt:lpstr>
      <vt:lpstr>Analisi dei Risultati</vt:lpstr>
      <vt:lpstr>Conclusioni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 – CBAM</dc:title>
  <dc:creator>danilo dell'orco</dc:creator>
  <cp:lastModifiedBy>danilo dell'orco</cp:lastModifiedBy>
  <cp:revision>76</cp:revision>
  <dcterms:created xsi:type="dcterms:W3CDTF">2021-07-10T09:06:37Z</dcterms:created>
  <dcterms:modified xsi:type="dcterms:W3CDTF">2021-07-17T15:31:15Z</dcterms:modified>
</cp:coreProperties>
</file>