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3" r:id="rId2"/>
    <p:sldId id="258" r:id="rId3"/>
    <p:sldId id="286" r:id="rId4"/>
    <p:sldId id="291" r:id="rId5"/>
    <p:sldId id="269" r:id="rId6"/>
    <p:sldId id="289" r:id="rId7"/>
    <p:sldId id="290" r:id="rId8"/>
    <p:sldId id="287" r:id="rId9"/>
    <p:sldId id="288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zr93InGMAe5lHqNhGy77jQX3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>
        <p:scale>
          <a:sx n="74" d="100"/>
          <a:sy n="74" d="100"/>
        </p:scale>
        <p:origin x="-57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4373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53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18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113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Esquerda - Título Esquerda">
  <p:cSld name="Marca Esquerda - Título Esquerda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2591253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/>
          <p:nvPr/>
        </p:nvSpPr>
        <p:spPr>
          <a:xfrm rot="10800000" flipH="1">
            <a:off x="2699886" y="1506368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Direita - Título Centralizado">
  <p:cSld name="Marca Direita - Título Centralizad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/>
          <p:nvPr/>
        </p:nvSpPr>
        <p:spPr>
          <a:xfrm rot="10800000" flipH="1">
            <a:off x="4394478" y="1506368"/>
            <a:ext cx="1302103" cy="45719"/>
          </a:xfrm>
          <a:prstGeom prst="rect">
            <a:avLst/>
          </a:prstGeom>
          <a:solidFill>
            <a:srgbClr val="2794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479425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Direita - Título Centralizado Verde">
  <p:cSld name="Marca Direita - Título Centralizado Ver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/>
          <p:nvPr/>
        </p:nvSpPr>
        <p:spPr>
          <a:xfrm rot="10800000" flipH="1">
            <a:off x="4394478" y="1506368"/>
            <a:ext cx="130210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1"/>
          </p:nvPr>
        </p:nvSpPr>
        <p:spPr>
          <a:xfrm>
            <a:off x="479425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 Esquerda - Título Centralizado Verde">
  <p:cSld name="Marca Esquerda - Título Centralizado Ver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2591253" y="1951038"/>
            <a:ext cx="913288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/>
          <p:nvPr/>
        </p:nvSpPr>
        <p:spPr>
          <a:xfrm rot="10800000" flipH="1">
            <a:off x="6506533" y="1506368"/>
            <a:ext cx="1302103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78974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78974" y="1956257"/>
            <a:ext cx="913311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3822963" y="1803585"/>
            <a:ext cx="7877407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000" b="1" dirty="0">
                <a:solidFill>
                  <a:schemeClr val="lt1"/>
                </a:solidFill>
              </a:rPr>
              <a:t>SISTEMA DE PUBLICITAÇÃO DE INFORMAÇÕES </a:t>
            </a:r>
            <a:r>
              <a:rPr lang="pt-BR" sz="4000" b="1" dirty="0" smtClean="0">
                <a:solidFill>
                  <a:schemeClr val="lt1"/>
                </a:solidFill>
              </a:rPr>
              <a:t>MANTIDAS </a:t>
            </a:r>
            <a:r>
              <a:rPr lang="pt-BR" sz="4000" b="1" dirty="0">
                <a:solidFill>
                  <a:schemeClr val="lt1"/>
                </a:solidFill>
              </a:rPr>
              <a:t>POR COMISSÃO EM UMA INSTITUIÇÃO DE ENSINO TÉCNICO </a:t>
            </a:r>
            <a:r>
              <a:rPr lang="pt-BR" sz="4000" b="1" dirty="0" smtClean="0">
                <a:solidFill>
                  <a:schemeClr val="lt1"/>
                </a:solidFill>
              </a:rPr>
              <a:t>FEDERAL</a:t>
            </a:r>
            <a:endParaRPr dirty="0"/>
          </a:p>
        </p:txBody>
      </p:sp>
      <p:sp>
        <p:nvSpPr>
          <p:cNvPr id="60" name="Google Shape;60;p1"/>
          <p:cNvSpPr txBox="1"/>
          <p:nvPr/>
        </p:nvSpPr>
        <p:spPr>
          <a:xfrm>
            <a:off x="3822963" y="5513252"/>
            <a:ext cx="78774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2400" b="1" dirty="0">
                <a:solidFill>
                  <a:schemeClr val="lt1"/>
                </a:solidFill>
              </a:rPr>
              <a:t>Claudio Lucas de Oliveira Franco </a:t>
            </a:r>
            <a:endParaRPr lang="pt-BR" sz="2400" b="1" dirty="0" smtClean="0">
              <a:solidFill>
                <a:schemeClr val="lt1"/>
              </a:solidFill>
            </a:endParaRPr>
          </a:p>
          <a:p>
            <a:pPr lvl="0" algn="ctr"/>
            <a:r>
              <a:rPr lang="pt-BR" sz="2400" b="1" dirty="0">
                <a:solidFill>
                  <a:schemeClr val="lt1"/>
                </a:solidFill>
              </a:rPr>
              <a:t>Danilo Silva Santos </a:t>
            </a:r>
            <a:r>
              <a:rPr lang="pt-BR" sz="2400" b="1" dirty="0" smtClean="0">
                <a:solidFill>
                  <a:schemeClr val="lt1"/>
                </a:solidFill>
              </a:rPr>
              <a:t>Rocha</a:t>
            </a:r>
            <a:endParaRPr lang="pt-BR" sz="24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1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4438261" y="2487030"/>
            <a:ext cx="668003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Agradecemos </a:t>
            </a:r>
            <a:r>
              <a:rPr lang="pt-BR" sz="4400" b="1" dirty="0">
                <a:solidFill>
                  <a:schemeClr val="lt1"/>
                </a:solidFill>
              </a:rPr>
              <a:t>a</a:t>
            </a:r>
            <a:r>
              <a:rPr lang="pt-BR" sz="4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atenção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2591253" y="1951037"/>
            <a:ext cx="9132888" cy="458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SzPts val="2000"/>
            </a:pPr>
            <a:r>
              <a:rPr lang="pt-BR" dirty="0" smtClean="0"/>
              <a:t>Publicitação </a:t>
            </a:r>
            <a:r>
              <a:rPr lang="pt-BR" dirty="0"/>
              <a:t>de informações e arquivos de uma Comissão de mapeamento de negócios em uma instituição de </a:t>
            </a:r>
            <a:r>
              <a:rPr lang="pt-BR" dirty="0" smtClean="0"/>
              <a:t>ensino técnico </a:t>
            </a:r>
            <a:r>
              <a:rPr lang="pt-BR" dirty="0" smtClean="0"/>
              <a:t>federal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2591029" y="495757"/>
            <a:ext cx="913311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pt-BR" dirty="0" smtClean="0"/>
              <a:t>Tema integrador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motivação para a realização desse projeto é melhorar o formato atual de armazenamento dos processos mapeados.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899" y="3053811"/>
            <a:ext cx="5931048" cy="34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PT" dirty="0"/>
              <a:t>Construir um sistema que possibilite a disseminação de conteúdo e documentos.</a:t>
            </a:r>
            <a:endParaRPr lang="pt-BR" dirty="0"/>
          </a:p>
          <a:p>
            <a:pPr lvl="0"/>
            <a:r>
              <a:rPr lang="pt-PT" dirty="0"/>
              <a:t>Padronizar e publicitar informações de comissão de trabalho em uma instituição de ensino técnico federal.</a:t>
            </a:r>
            <a:endParaRPr lang="pt-BR" dirty="0"/>
          </a:p>
          <a:p>
            <a:pPr lvl="0"/>
            <a:r>
              <a:rPr lang="pt-PT" dirty="0"/>
              <a:t>Aumentar o número de visitantes para além do atual sistema utilizado, ao facilitar a </a:t>
            </a:r>
            <a:r>
              <a:rPr lang="pt-PT" dirty="0" smtClean="0"/>
              <a:t>pesquisa e </a:t>
            </a:r>
            <a:r>
              <a:rPr lang="pt-PT" dirty="0"/>
              <a:t>download de documentos</a:t>
            </a:r>
            <a:r>
              <a:rPr lang="pt-PT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de 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96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O sistema permitirá uma melhor organização dos processos mapeados.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O sistema terá funcionalidades que facilitam a publicação e a busca pelos documentos postados.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Ter um sistema mais fácil de utilizar e mais acessível ao público.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751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Orientador: Me. Gustavo Henrique Dornelas de </a:t>
            </a:r>
            <a:r>
              <a:rPr lang="pt-BR" dirty="0" smtClean="0"/>
              <a:t>Deus</a:t>
            </a:r>
          </a:p>
          <a:p>
            <a:r>
              <a:rPr lang="pt-BR" dirty="0" smtClean="0"/>
              <a:t>Desenvolvedores: Claudio Lucas e Danilo Silva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Integrantes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1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Adaptar o planejamento quando necessário.</a:t>
            </a:r>
          </a:p>
          <a:p>
            <a:r>
              <a:rPr lang="pt-BR" dirty="0" smtClean="0"/>
              <a:t>Reuniões mensalmente com o orientador.</a:t>
            </a:r>
          </a:p>
          <a:p>
            <a:r>
              <a:rPr lang="pt-BR" dirty="0" smtClean="0"/>
              <a:t>Revisão de entregas com comentários a cada 15 dias.</a:t>
            </a:r>
          </a:p>
          <a:p>
            <a:r>
              <a:rPr lang="pt-BR" dirty="0" smtClean="0"/>
              <a:t>Pesquisas </a:t>
            </a:r>
            <a:r>
              <a:rPr lang="pt-BR" dirty="0"/>
              <a:t>n</a:t>
            </a:r>
            <a:r>
              <a:rPr lang="pt-BR" dirty="0" smtClean="0"/>
              <a:t>a internet.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Solução para problemas identificados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59433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IDE utilizada foi o Visual Studio </a:t>
            </a:r>
            <a:r>
              <a:rPr lang="pt-BR" dirty="0" err="1" smtClean="0"/>
              <a:t>Code</a:t>
            </a:r>
            <a:r>
              <a:rPr lang="pt-BR" dirty="0" smtClean="0"/>
              <a:t> (VS </a:t>
            </a:r>
            <a:r>
              <a:rPr lang="pt-BR" dirty="0" err="1" smtClean="0"/>
              <a:t>Code</a:t>
            </a:r>
            <a:r>
              <a:rPr lang="pt-BR" dirty="0" smtClean="0"/>
              <a:t>), que é </a:t>
            </a:r>
            <a:r>
              <a:rPr lang="pt-BR" dirty="0"/>
              <a:t>um editor de código-fonte executado na área de </a:t>
            </a:r>
            <a:r>
              <a:rPr lang="pt-BR" dirty="0" smtClean="0"/>
              <a:t>trabalho e possui uma ampla loja de extensões, além de permitir customizações em que é possível alterar a aparência manualmente ou através de temas disponíveis na loja de extensões.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Ambiente de desenvolvimento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92" y="3973803"/>
            <a:ext cx="5510816" cy="27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Front-</a:t>
            </a:r>
            <a:r>
              <a:rPr lang="pt-BR" dirty="0" err="1" smtClean="0"/>
              <a:t>end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Back-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Ferramentas e tecnologias utilizadas para o desenvolvimento</a:t>
            </a:r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05" y="5047273"/>
            <a:ext cx="4895490" cy="15074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939" y="4947661"/>
            <a:ext cx="3214152" cy="160707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061" y="2637640"/>
            <a:ext cx="2884384" cy="155276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90" y="2637640"/>
            <a:ext cx="2660359" cy="149478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234269" y="4390450"/>
            <a:ext cx="2751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/>
              <a:t>Banco de Dados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42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276</Words>
  <Application>Microsoft Office PowerPoint</Application>
  <PresentationFormat>Personalizar</PresentationFormat>
  <Paragraphs>36</Paragraphs>
  <Slides>10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Apresentação do PowerPoint</vt:lpstr>
      <vt:lpstr>Tema integrador</vt:lpstr>
      <vt:lpstr>Motivação</vt:lpstr>
      <vt:lpstr>Visão de negócio</vt:lpstr>
      <vt:lpstr>Benefícios</vt:lpstr>
      <vt:lpstr>Integrantes</vt:lpstr>
      <vt:lpstr>Solução para problemas identificados</vt:lpstr>
      <vt:lpstr>Ambiente de desenvolvimento</vt:lpstr>
      <vt:lpstr>Ferramentas e tecnologias utilizadas para o desenvolvimento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Rios Cary</dc:creator>
  <cp:lastModifiedBy>USUARIO</cp:lastModifiedBy>
  <cp:revision>83</cp:revision>
  <dcterms:created xsi:type="dcterms:W3CDTF">2018-10-08T17:08:27Z</dcterms:created>
  <dcterms:modified xsi:type="dcterms:W3CDTF">2023-01-11T18:33:00Z</dcterms:modified>
</cp:coreProperties>
</file>