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Bebas Neue Bold" charset="1" panose="020B0606020202050201"/>
      <p:regular r:id="rId13"/>
    </p:embeddedFont>
    <p:embeddedFont>
      <p:font typeface="Open Sans" charset="1" panose="00000000000000000000"/>
      <p:regular r:id="rId14"/>
    </p:embeddedFont>
    <p:embeddedFont>
      <p:font typeface="Open Sans Bol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59625" y="4821827"/>
            <a:ext cx="1795913" cy="643346"/>
            <a:chOff x="0" y="0"/>
            <a:chExt cx="472998" cy="1694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2998" cy="169441"/>
            </a:xfrm>
            <a:custGeom>
              <a:avLst/>
              <a:gdLst/>
              <a:ahLst/>
              <a:cxnLst/>
              <a:rect r="r" b="b" t="t" l="l"/>
              <a:pathLst>
                <a:path h="169441" w="472998">
                  <a:moveTo>
                    <a:pt x="0" y="0"/>
                  </a:moveTo>
                  <a:lnTo>
                    <a:pt x="472998" y="0"/>
                  </a:lnTo>
                  <a:lnTo>
                    <a:pt x="472998" y="169441"/>
                  </a:lnTo>
                  <a:lnTo>
                    <a:pt x="0" y="169441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72998" cy="2075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932462" y="4821827"/>
            <a:ext cx="1795913" cy="643346"/>
            <a:chOff x="0" y="0"/>
            <a:chExt cx="472998" cy="16944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72998" cy="169441"/>
            </a:xfrm>
            <a:custGeom>
              <a:avLst/>
              <a:gdLst/>
              <a:ahLst/>
              <a:cxnLst/>
              <a:rect r="r" b="b" t="t" l="l"/>
              <a:pathLst>
                <a:path h="169441" w="472998">
                  <a:moveTo>
                    <a:pt x="0" y="0"/>
                  </a:moveTo>
                  <a:lnTo>
                    <a:pt x="472998" y="0"/>
                  </a:lnTo>
                  <a:lnTo>
                    <a:pt x="472998" y="169441"/>
                  </a:lnTo>
                  <a:lnTo>
                    <a:pt x="0" y="169441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72998" cy="2075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259300" y="9258300"/>
            <a:ext cx="1028700" cy="102870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4957797" y="851289"/>
            <a:ext cx="8372406" cy="8372406"/>
          </a:xfrm>
          <a:custGeom>
            <a:avLst/>
            <a:gdLst/>
            <a:ahLst/>
            <a:cxnLst/>
            <a:rect r="r" b="b" t="t" l="l"/>
            <a:pathLst>
              <a:path h="8372406" w="8372406">
                <a:moveTo>
                  <a:pt x="0" y="0"/>
                </a:moveTo>
                <a:lnTo>
                  <a:pt x="8372406" y="0"/>
                </a:lnTo>
                <a:lnTo>
                  <a:pt x="8372406" y="8372406"/>
                </a:lnTo>
                <a:lnTo>
                  <a:pt x="0" y="83724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777146" y="455930"/>
            <a:ext cx="1564958" cy="25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AB9385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Los hermanos barbershop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940842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385046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154289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898530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149858" y="9017515"/>
            <a:ext cx="5988283" cy="240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3"/>
              </a:lnSpc>
              <a:spcBef>
                <a:spcPct val="0"/>
              </a:spcBef>
            </a:pPr>
            <a:r>
              <a:rPr lang="en-US" b="true" sz="1395" spc="722">
                <a:solidFill>
                  <a:srgbClr val="AB938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WWW.LOSHERMANOSBARBER.COM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59625" y="5008917"/>
            <a:ext cx="1794031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 spc="112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SINCE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915294" y="5008917"/>
            <a:ext cx="1794031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 spc="112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2015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478751" y="9626320"/>
            <a:ext cx="589798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b="true" sz="15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940842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85046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54289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98530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7259300" y="9258300"/>
            <a:ext cx="1028700" cy="10287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7478751" y="9626320"/>
            <a:ext cx="589798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b="true" sz="15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4041829" y="0"/>
            <a:ext cx="2314657" cy="10287000"/>
            <a:chOff x="0" y="0"/>
            <a:chExt cx="361857" cy="160819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1857" cy="1608198"/>
            </a:xfrm>
            <a:custGeom>
              <a:avLst/>
              <a:gdLst/>
              <a:ahLst/>
              <a:cxnLst/>
              <a:rect r="r" b="b" t="t" l="l"/>
              <a:pathLst>
                <a:path h="1608198" w="361857">
                  <a:moveTo>
                    <a:pt x="0" y="0"/>
                  </a:moveTo>
                  <a:lnTo>
                    <a:pt x="361857" y="0"/>
                  </a:lnTo>
                  <a:lnTo>
                    <a:pt x="361857" y="1608198"/>
                  </a:lnTo>
                  <a:lnTo>
                    <a:pt x="0" y="1608198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361857" cy="1646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89129" y="1733472"/>
            <a:ext cx="6820056" cy="6820056"/>
            <a:chOff x="0" y="0"/>
            <a:chExt cx="9093408" cy="9093408"/>
          </a:xfrm>
        </p:grpSpPr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2"/>
            <a:srcRect l="24081" t="0" r="9293" b="0"/>
            <a:stretch>
              <a:fillRect/>
            </a:stretch>
          </p:blipFill>
          <p:spPr>
            <a:xfrm flipH="false" flipV="false">
              <a:off x="0" y="0"/>
              <a:ext cx="9093408" cy="9093408"/>
            </a:xfrm>
            <a:prstGeom prst="rect">
              <a:avLst/>
            </a:prstGeom>
          </p:spPr>
        </p:pic>
      </p:grpSp>
      <p:sp>
        <p:nvSpPr>
          <p:cNvPr name="TextBox 21" id="21"/>
          <p:cNvSpPr txBox="true"/>
          <p:nvPr/>
        </p:nvSpPr>
        <p:spPr>
          <a:xfrm rot="0">
            <a:off x="10240412" y="2566522"/>
            <a:ext cx="6018256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sobre o website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40412" y="6760953"/>
            <a:ext cx="5503450" cy="81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Facilitar o agendamento de serviços, melhorar a comunicação com os clientes e permitir avaliações que ajudam na melhora contínua dos serviços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40412" y="6322803"/>
            <a:ext cx="2378606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  <a:spcBef>
                <a:spcPct val="0"/>
              </a:spcBef>
            </a:pPr>
            <a:r>
              <a:rPr lang="en-US" b="true" sz="1699">
                <a:solidFill>
                  <a:srgbClr val="AB938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Objetivo do site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40412" y="4317663"/>
            <a:ext cx="5503450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Um site desenvolvido especialmente para a barbearia Los Hermanos, com funcionalidades que facilitam o agendamento de serviços e oferecem uma experiência digital prática e eficiente.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00470" y="427019"/>
            <a:ext cx="1564958" cy="25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AB9385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Los hermanos barbershop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133987" y="1421515"/>
            <a:ext cx="10338846" cy="7443969"/>
          </a:xfrm>
          <a:custGeom>
            <a:avLst/>
            <a:gdLst/>
            <a:ahLst/>
            <a:cxnLst/>
            <a:rect r="r" b="b" t="t" l="l"/>
            <a:pathLst>
              <a:path h="7443969" w="10338846">
                <a:moveTo>
                  <a:pt x="0" y="0"/>
                </a:moveTo>
                <a:lnTo>
                  <a:pt x="10338846" y="0"/>
                </a:lnTo>
                <a:lnTo>
                  <a:pt x="10338846" y="7443970"/>
                </a:lnTo>
                <a:lnTo>
                  <a:pt x="0" y="74439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940842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385046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154289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98530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478751" y="9626320"/>
            <a:ext cx="589798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b="true" sz="15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70939" y="1848977"/>
            <a:ext cx="4320287" cy="82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9"/>
              </a:lnSpc>
            </a:pPr>
            <a:r>
              <a:rPr lang="en-US" sz="5499" b="true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página de início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13391" y="2817714"/>
            <a:ext cx="4346481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Design limpo e convidativo, com informações básicas sobre a barbearia e uma navegação intuitiva.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13391" y="4958397"/>
            <a:ext cx="4346481" cy="2347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Logo e nome da barbearia ao lado da página.</a:t>
            </a:r>
          </a:p>
          <a:p>
            <a:pPr algn="l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Botões de navegação para as outras páginas (Agendamento e Login).</a:t>
            </a:r>
          </a:p>
          <a:p>
            <a:pPr algn="l" marL="367029" indent="-183514" lvl="1">
              <a:lnSpc>
                <a:spcPts val="2379"/>
              </a:lnSpc>
              <a:spcBef>
                <a:spcPct val="0"/>
              </a:spcBef>
              <a:buFont typeface="Arial"/>
              <a:buChar char="•"/>
            </a:pPr>
            <a:r>
              <a:rPr lang="en-US" sz="1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Seção de destaque com serviços oferecidos, como cortes masculinos, barba, tratamentos, etc.</a:t>
            </a:r>
          </a:p>
          <a:p>
            <a:pPr algn="l">
              <a:lnSpc>
                <a:spcPts val="2379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830912" y="398022"/>
            <a:ext cx="1564958" cy="25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AB9385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Los hermanos barbershop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133987" y="1421515"/>
            <a:ext cx="10344764" cy="7448230"/>
          </a:xfrm>
          <a:custGeom>
            <a:avLst/>
            <a:gdLst/>
            <a:ahLst/>
            <a:cxnLst/>
            <a:rect r="r" b="b" t="t" l="l"/>
            <a:pathLst>
              <a:path h="7448230" w="10344764">
                <a:moveTo>
                  <a:pt x="0" y="0"/>
                </a:moveTo>
                <a:lnTo>
                  <a:pt x="10344764" y="0"/>
                </a:lnTo>
                <a:lnTo>
                  <a:pt x="10344764" y="7448230"/>
                </a:lnTo>
                <a:lnTo>
                  <a:pt x="0" y="74482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940842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385046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154289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98530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478751" y="9626320"/>
            <a:ext cx="589798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b="true" sz="15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70939" y="1848977"/>
            <a:ext cx="4320287" cy="164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9"/>
              </a:lnSpc>
            </a:pPr>
            <a:r>
              <a:rPr lang="en-US" sz="5499" b="true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página de Agendamento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13391" y="4093527"/>
            <a:ext cx="4346481" cy="386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cliente pode escolher entre serviços como corte de cabelo masculino, barba, etc.</a:t>
            </a:r>
          </a:p>
          <a:p>
            <a:pPr algn="l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Lista de serviços com descrições e preços.</a:t>
            </a:r>
          </a:p>
          <a:p>
            <a:pPr algn="l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Escolha da data e horário disponíveis.</a:t>
            </a:r>
          </a:p>
          <a:p>
            <a:pPr algn="l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Seus agendamentos.</a:t>
            </a:r>
          </a:p>
          <a:p>
            <a:pPr algn="l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Processo mais simplificado de marcar um horário, evitando filas ou ligações.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30912" y="398022"/>
            <a:ext cx="1564958" cy="25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AB9385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Los hermanos barbershop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30912" y="791425"/>
            <a:ext cx="8592148" cy="8704150"/>
          </a:xfrm>
          <a:custGeom>
            <a:avLst/>
            <a:gdLst/>
            <a:ahLst/>
            <a:cxnLst/>
            <a:rect r="r" b="b" t="t" l="l"/>
            <a:pathLst>
              <a:path h="8704150" w="8592148">
                <a:moveTo>
                  <a:pt x="0" y="0"/>
                </a:moveTo>
                <a:lnTo>
                  <a:pt x="8592148" y="0"/>
                </a:lnTo>
                <a:lnTo>
                  <a:pt x="8592148" y="8704150"/>
                </a:lnTo>
                <a:lnTo>
                  <a:pt x="0" y="8704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940842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385046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154289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98530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478751" y="9626320"/>
            <a:ext cx="589798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b="true" sz="15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898530" y="1848977"/>
            <a:ext cx="4851003" cy="164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9"/>
              </a:lnSpc>
            </a:pPr>
            <a:r>
              <a:rPr lang="en-US" sz="5499" b="true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Agendamento de serviços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30912" y="398022"/>
            <a:ext cx="1564958" cy="25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AB9385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Los hermanos barbershop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133987" y="1421515"/>
            <a:ext cx="10344764" cy="7487023"/>
          </a:xfrm>
          <a:custGeom>
            <a:avLst/>
            <a:gdLst/>
            <a:ahLst/>
            <a:cxnLst/>
            <a:rect r="r" b="b" t="t" l="l"/>
            <a:pathLst>
              <a:path h="7487023" w="10344764">
                <a:moveTo>
                  <a:pt x="0" y="0"/>
                </a:moveTo>
                <a:lnTo>
                  <a:pt x="10344764" y="0"/>
                </a:lnTo>
                <a:lnTo>
                  <a:pt x="10344764" y="7487023"/>
                </a:lnTo>
                <a:lnTo>
                  <a:pt x="0" y="74870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940842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385046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154289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98530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478751" y="9626320"/>
            <a:ext cx="589798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b="true" sz="15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70939" y="1848977"/>
            <a:ext cx="4320287" cy="82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9"/>
              </a:lnSpc>
            </a:pPr>
            <a:r>
              <a:rPr lang="en-US" sz="5499" b="true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página de login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3069590"/>
            <a:ext cx="5235905" cy="3823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</a:pPr>
            <a:r>
              <a:rPr lang="en-US" sz="1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Objetivo da página:</a:t>
            </a:r>
          </a:p>
          <a:p>
            <a:pPr algn="l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1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riar uma conta para gerenciar seus agendamentos e histórico de serviços.</a:t>
            </a:r>
          </a:p>
          <a:p>
            <a:pPr algn="l">
              <a:lnSpc>
                <a:spcPts val="2379"/>
              </a:lnSpc>
            </a:pPr>
          </a:p>
          <a:p>
            <a:pPr algn="l">
              <a:lnSpc>
                <a:spcPts val="2379"/>
              </a:lnSpc>
            </a:pPr>
            <a:r>
              <a:rPr lang="en-US" sz="1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Passos para criar a conta:</a:t>
            </a:r>
          </a:p>
          <a:p>
            <a:pPr algn="l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Inserção de dados pessoais: nome, e-mail.</a:t>
            </a:r>
          </a:p>
          <a:p>
            <a:pPr algn="l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Criação de senha segura.</a:t>
            </a:r>
          </a:p>
          <a:p>
            <a:pPr algn="l">
              <a:lnSpc>
                <a:spcPts val="2379"/>
              </a:lnSpc>
            </a:pPr>
          </a:p>
          <a:p>
            <a:pPr algn="l">
              <a:lnSpc>
                <a:spcPts val="2379"/>
              </a:lnSpc>
            </a:pPr>
            <a:r>
              <a:rPr lang="en-US" sz="1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Benefícios de ter uma conta:</a:t>
            </a:r>
          </a:p>
          <a:p>
            <a:pPr algn="l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Histórico de agendamentos, possibilidade de repetir serviços anteriores com facilidade.</a:t>
            </a:r>
          </a:p>
          <a:p>
            <a:pPr algn="l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Acesso rápido para avaliar o serviço e deixar comentários.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30912" y="398022"/>
            <a:ext cx="1564958" cy="25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AB9385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Los hermanos barbershop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44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59300" y="9258300"/>
            <a:ext cx="1028700" cy="10287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59625" y="4821827"/>
            <a:ext cx="1795913" cy="643346"/>
            <a:chOff x="0" y="0"/>
            <a:chExt cx="472998" cy="16944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72998" cy="169441"/>
            </a:xfrm>
            <a:custGeom>
              <a:avLst/>
              <a:gdLst/>
              <a:ahLst/>
              <a:cxnLst/>
              <a:rect r="r" b="b" t="t" l="l"/>
              <a:pathLst>
                <a:path h="169441" w="472998">
                  <a:moveTo>
                    <a:pt x="0" y="0"/>
                  </a:moveTo>
                  <a:lnTo>
                    <a:pt x="472998" y="0"/>
                  </a:lnTo>
                  <a:lnTo>
                    <a:pt x="472998" y="169441"/>
                  </a:lnTo>
                  <a:lnTo>
                    <a:pt x="0" y="169441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72998" cy="2075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932462" y="4821827"/>
            <a:ext cx="1795913" cy="643346"/>
            <a:chOff x="0" y="0"/>
            <a:chExt cx="472998" cy="16944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72998" cy="169441"/>
            </a:xfrm>
            <a:custGeom>
              <a:avLst/>
              <a:gdLst/>
              <a:ahLst/>
              <a:cxnLst/>
              <a:rect r="r" b="b" t="t" l="l"/>
              <a:pathLst>
                <a:path h="169441" w="472998">
                  <a:moveTo>
                    <a:pt x="0" y="0"/>
                  </a:moveTo>
                  <a:lnTo>
                    <a:pt x="472998" y="0"/>
                  </a:lnTo>
                  <a:lnTo>
                    <a:pt x="472998" y="169441"/>
                  </a:lnTo>
                  <a:lnTo>
                    <a:pt x="0" y="169441"/>
                  </a:lnTo>
                  <a:close/>
                </a:path>
              </a:pathLst>
            </a:custGeom>
            <a:solidFill>
              <a:srgbClr val="AB938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72998" cy="2075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29533" y="482076"/>
            <a:ext cx="1564958" cy="25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AB9385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los hermanos barbershop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940842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385046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154289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898530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478751" y="9626320"/>
            <a:ext cx="589798" cy="2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b="true" sz="15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355538" y="2950955"/>
            <a:ext cx="11576924" cy="409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61"/>
              </a:lnSpc>
              <a:spcBef>
                <a:spcPct val="0"/>
              </a:spcBef>
            </a:pPr>
            <a:r>
              <a:rPr lang="en-US" b="true" sz="23043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obrigado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599436" y="2154155"/>
            <a:ext cx="3089128" cy="114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7"/>
              </a:lnSpc>
              <a:spcBef>
                <a:spcPct val="0"/>
              </a:spcBef>
            </a:pPr>
            <a:r>
              <a:rPr lang="en-US" b="true" sz="4933">
                <a:solidFill>
                  <a:srgbClr val="AB9385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los hermanos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149858" y="7878065"/>
            <a:ext cx="5988283" cy="240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3"/>
              </a:lnSpc>
              <a:spcBef>
                <a:spcPct val="0"/>
              </a:spcBef>
            </a:pPr>
            <a:r>
              <a:rPr lang="en-US" b="true" sz="1395" spc="722">
                <a:solidFill>
                  <a:srgbClr val="AB938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WWW.LOSHERMANOSBARBER.COM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59625" y="5008917"/>
            <a:ext cx="1794031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 spc="112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SINCE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915294" y="5008917"/>
            <a:ext cx="1794031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 spc="112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2015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DAGQ6tOUes0</dc:identifier>
  <dcterms:modified xsi:type="dcterms:W3CDTF">2011-08-01T06:04:30Z</dcterms:modified>
  <cp:revision>1</cp:revision>
  <dc:title>Brown Black Vintage Barber Shop Presentation</dc:title>
</cp:coreProperties>
</file>