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57" r:id="rId7"/>
    <p:sldId id="262" r:id="rId8"/>
    <p:sldId id="258" r:id="rId9"/>
    <p:sldId id="259" r:id="rId10"/>
    <p:sldId id="260" r:id="rId11"/>
    <p:sldId id="263" r:id="rId12"/>
    <p:sldId id="266" r:id="rId13"/>
    <p:sldId id="268" r:id="rId14"/>
    <p:sldId id="269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tzQbZrWLds" TargetMode="External"/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wMqukSKYcv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B528-4836-4B17-932F-458E9DC8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sr-Latn-RS" dirty="0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051F-99B1-4A64-A213-F47E4111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2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795D-87E1-4C09-99DC-2CE75E0F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836"/>
            <a:ext cx="10515600" cy="806824"/>
          </a:xfrm>
        </p:spPr>
        <p:txBody>
          <a:bodyPr/>
          <a:lstStyle/>
          <a:p>
            <a:pPr algn="ctr"/>
            <a:r>
              <a:rPr lang="en-US" dirty="0"/>
              <a:t>Git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D9EA-1942-4854-900A-8380364B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Git je razvio </a:t>
            </a:r>
            <a:r>
              <a:rPr lang="en-GB" i="1" dirty="0"/>
              <a:t>Linus Benedict Torvalds</a:t>
            </a:r>
            <a:r>
              <a:rPr lang="sr-Latn-RS" i="1" dirty="0"/>
              <a:t> </a:t>
            </a:r>
            <a:r>
              <a:rPr lang="sr-Latn-RS" dirty="0"/>
              <a:t>2005. godine, za sopstvene potrebe.</a:t>
            </a:r>
            <a:endParaRPr lang="en-US" dirty="0"/>
          </a:p>
          <a:p>
            <a:r>
              <a:rPr lang="en-US" dirty="0" err="1"/>
              <a:t>Distribuiran</a:t>
            </a:r>
            <a:r>
              <a:rPr lang="sr-Latn-RS" dirty="0"/>
              <a:t> (Git radni direktorijum se nalazi na svakom računaru)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kontrole</a:t>
            </a:r>
            <a:r>
              <a:rPr lang="en-US" dirty="0"/>
              <a:t> </a:t>
            </a:r>
            <a:r>
              <a:rPr lang="en-US" dirty="0" err="1"/>
              <a:t>verzija</a:t>
            </a:r>
            <a:r>
              <a:rPr lang="en-US" dirty="0"/>
              <a:t>.</a:t>
            </a:r>
          </a:p>
          <a:p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pra</a:t>
            </a:r>
            <a:r>
              <a:rPr lang="sr-Latn-RS" dirty="0"/>
              <a:t>ćenje promena tokom razvijanja software-a.</a:t>
            </a:r>
          </a:p>
          <a:p>
            <a:r>
              <a:rPr lang="sr-Latn-RS" dirty="0"/>
              <a:t>Olakšava timski rad.</a:t>
            </a:r>
          </a:p>
          <a:p>
            <a:r>
              <a:rPr lang="sr-Latn-RS" dirty="0"/>
              <a:t>Osnovne komande</a:t>
            </a:r>
            <a:r>
              <a:rPr lang="en-US" dirty="0"/>
              <a:t> za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dirty="0"/>
              <a:t>G</a:t>
            </a:r>
            <a:r>
              <a:rPr lang="en-US" dirty="0"/>
              <a:t>it-om </a:t>
            </a:r>
            <a:r>
              <a:rPr lang="en-US" dirty="0" err="1"/>
              <a:t>mo</a:t>
            </a:r>
            <a:r>
              <a:rPr lang="sr-Latn-RS" dirty="0"/>
              <a:t>žete naći na </a:t>
            </a:r>
            <a:r>
              <a:rPr lang="sr-Latn-RS" dirty="0">
                <a:hlinkClick r:id="rId2"/>
              </a:rPr>
              <a:t>ovom</a:t>
            </a:r>
            <a:r>
              <a:rPr lang="sr-Latn-RS" dirty="0"/>
              <a:t> linku.</a:t>
            </a:r>
          </a:p>
          <a:p>
            <a:r>
              <a:rPr lang="sr-Latn-RS" dirty="0"/>
              <a:t>Kratak video na youtube-u o osnovama git-a, možete naći na </a:t>
            </a:r>
            <a:r>
              <a:rPr lang="sr-Latn-RS" dirty="0">
                <a:hlinkClick r:id="rId3"/>
              </a:rPr>
              <a:t>ovom</a:t>
            </a:r>
            <a:r>
              <a:rPr lang="sr-Latn-RS" dirty="0"/>
              <a:t> linku.</a:t>
            </a:r>
            <a:endParaRPr lang="en-US" dirty="0"/>
          </a:p>
          <a:p>
            <a:r>
              <a:rPr lang="en-US" dirty="0" err="1"/>
              <a:t>Kratak</a:t>
            </a:r>
            <a:r>
              <a:rPr lang="en-US" dirty="0"/>
              <a:t> video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-u o </a:t>
            </a:r>
            <a:r>
              <a:rPr lang="en-US" dirty="0" err="1"/>
              <a:t>osnovama</a:t>
            </a:r>
            <a:r>
              <a:rPr lang="en-US" dirty="0"/>
              <a:t> Git-a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VisualStudioCode</a:t>
            </a:r>
            <a:r>
              <a:rPr lang="en-US" dirty="0"/>
              <a:t>-a </a:t>
            </a:r>
            <a:r>
              <a:rPr lang="en-US" dirty="0" err="1"/>
              <a:t>mo</a:t>
            </a:r>
            <a:r>
              <a:rPr lang="sr-Latn-RS" dirty="0"/>
              <a:t>žete naći na </a:t>
            </a:r>
            <a:r>
              <a:rPr lang="sr-Latn-RS" dirty="0">
                <a:hlinkClick r:id="rId4"/>
              </a:rPr>
              <a:t>ovom</a:t>
            </a:r>
            <a:r>
              <a:rPr lang="sr-Latn-RS" dirty="0"/>
              <a:t> linku.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7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B7E2-3BE1-4513-A536-872D4EF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sr-Latn-RS" dirty="0"/>
              <a:t>Visual Studio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5C70-F982-4910-B009-A5C4198B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VS code je razvio </a:t>
            </a:r>
            <a:r>
              <a:rPr lang="sr-Latn-RS" i="1" dirty="0"/>
              <a:t>Microsoft </a:t>
            </a:r>
            <a:r>
              <a:rPr lang="sr-Latn-RS" dirty="0"/>
              <a:t>2015. godine.</a:t>
            </a:r>
          </a:p>
          <a:p>
            <a:r>
              <a:rPr lang="sr-Latn-RS" dirty="0"/>
              <a:t>Za razvoj su korišćeni</a:t>
            </a:r>
            <a:r>
              <a:rPr lang="en-US" dirty="0"/>
              <a:t>:</a:t>
            </a:r>
            <a:r>
              <a:rPr lang="sr-Latn-RS" dirty="0"/>
              <a:t> </a:t>
            </a:r>
            <a:endParaRPr lang="en-US" dirty="0"/>
          </a:p>
          <a:p>
            <a:pPr lvl="1"/>
            <a:r>
              <a:rPr lang="sr-Latn-RS" dirty="0"/>
              <a:t>TypeScript, </a:t>
            </a:r>
            <a:endParaRPr lang="en-US" dirty="0"/>
          </a:p>
          <a:p>
            <a:pPr lvl="1"/>
            <a:r>
              <a:rPr lang="sr-Latn-RS" dirty="0"/>
              <a:t>JavaScript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CSS,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>
                <a:hlinkClick r:id="rId2"/>
              </a:rPr>
              <a:t>Electron</a:t>
            </a:r>
            <a:endParaRPr lang="sr-Latn-RS" dirty="0"/>
          </a:p>
          <a:p>
            <a:r>
              <a:rPr lang="sr-Latn-RS" dirty="0"/>
              <a:t>Koristi se kao razvojno okruženje, umesto VisualStudio IDE, sa svim potrebnim alatima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debugging, 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kontrola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Inteligentno</a:t>
            </a:r>
            <a:r>
              <a:rPr lang="en-US" dirty="0"/>
              <a:t> </a:t>
            </a:r>
            <a:r>
              <a:rPr lang="en-US" dirty="0" err="1"/>
              <a:t>zavr</a:t>
            </a:r>
            <a:r>
              <a:rPr lang="sr-Latn-RS" dirty="0"/>
              <a:t>šavanje koda,</a:t>
            </a:r>
          </a:p>
          <a:p>
            <a:pPr lvl="1"/>
            <a:r>
              <a:rPr lang="sr-Latn-RS" dirty="0"/>
              <a:t>Plugins (teme, razni dodatni alati)...</a:t>
            </a:r>
          </a:p>
          <a:p>
            <a:endParaRPr lang="sr-Latn-RS" dirty="0"/>
          </a:p>
          <a:p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8035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0AED-5999-4F2C-AC4B-E8CB9735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pPr algn="ctr"/>
            <a:r>
              <a:rPr lang="sr-Latn-RS" dirty="0"/>
              <a:t>Visual Studio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5EED-DEE3-489E-8B03-C08382D6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/>
          <a:lstStyle/>
          <a:p>
            <a:r>
              <a:rPr lang="sr-Latn-RS" dirty="0"/>
              <a:t>Pokazao sam vam nekoliko korisnik prečica na tastaturi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Ctrl + D – </a:t>
            </a:r>
            <a:r>
              <a:rPr lang="en-US" dirty="0" err="1"/>
              <a:t>selektuje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re</a:t>
            </a:r>
            <a:r>
              <a:rPr lang="sr-Latn-RS" dirty="0"/>
              <a:t>č / slovo</a:t>
            </a:r>
          </a:p>
          <a:p>
            <a:pPr lvl="1"/>
            <a:r>
              <a:rPr lang="sr-Latn-RS" dirty="0"/>
              <a:t>Ctrl + K – ako želite da preskočite selektovanu reč</a:t>
            </a:r>
          </a:p>
          <a:p>
            <a:pPr lvl="1"/>
            <a:r>
              <a:rPr lang="sr-Latn-RS" dirty="0"/>
              <a:t>Shift + Ctrl + P – otvara prostor u kojem možete da pretražujete opcije od samog editora</a:t>
            </a:r>
          </a:p>
          <a:p>
            <a:pPr lvl="1"/>
            <a:r>
              <a:rPr lang="sr-Latn-RS" dirty="0"/>
              <a:t>Shift + P </a:t>
            </a:r>
            <a:r>
              <a:rPr lang="en-US" dirty="0"/>
              <a:t>– </a:t>
            </a:r>
            <a:r>
              <a:rPr lang="sr-Latn-RS" dirty="0"/>
              <a:t>otvara prostor u kojem možete da pretražujete folder i sve podfoldere iz kojeg je </a:t>
            </a:r>
            <a:r>
              <a:rPr lang="sr-Latn-RS" i="1" dirty="0"/>
              <a:t>VSCode</a:t>
            </a:r>
            <a:r>
              <a:rPr lang="sr-Latn-RS" dirty="0"/>
              <a:t> otvoren.</a:t>
            </a:r>
          </a:p>
          <a:p>
            <a:pPr lvl="1"/>
            <a:r>
              <a:rPr lang="sr-Latn-RS" dirty="0"/>
              <a:t>Alt + levi klik miša – omogućava selektovanje sa mišem više odvojenih redova</a:t>
            </a:r>
          </a:p>
          <a:p>
            <a:pPr lvl="1"/>
            <a:r>
              <a:rPr lang="sr-Latn-RS" dirty="0"/>
              <a:t>Ostale prečice možete naći ako otvorite editor</a:t>
            </a:r>
            <a:r>
              <a:rPr lang="en-US" dirty="0"/>
              <a:t>:</a:t>
            </a:r>
            <a:endParaRPr lang="sr-Latn-RS" dirty="0"/>
          </a:p>
          <a:p>
            <a:pPr lvl="2"/>
            <a:r>
              <a:rPr lang="sr-Latn-RS" dirty="0"/>
              <a:t>File</a:t>
            </a:r>
          </a:p>
          <a:p>
            <a:pPr lvl="2"/>
            <a:r>
              <a:rPr lang="sr-Latn-RS" dirty="0"/>
              <a:t>Preferences</a:t>
            </a:r>
          </a:p>
          <a:p>
            <a:pPr lvl="2"/>
            <a:r>
              <a:rPr lang="sr-Latn-RS" dirty="0"/>
              <a:t>Keyboard shortcuts</a:t>
            </a:r>
          </a:p>
          <a:p>
            <a:pPr lvl="2"/>
            <a:r>
              <a:rPr lang="sr-Latn-RS" dirty="0"/>
              <a:t>Ili Ctrl + K Ctrl + S</a:t>
            </a:r>
          </a:p>
        </p:txBody>
      </p:sp>
    </p:spTree>
    <p:extLst>
      <p:ext uri="{BB962C8B-B14F-4D97-AF65-F5344CB8AC3E}">
        <p14:creationId xmlns:p14="http://schemas.microsoft.com/office/powerpoint/2010/main" val="36418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1291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Git</vt:lpstr>
      <vt:lpstr>Visual Studio Code</vt:lpstr>
      <vt:lpstr>Visual Studio Code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9</cp:revision>
  <dcterms:created xsi:type="dcterms:W3CDTF">2019-01-21T10:08:35Z</dcterms:created>
  <dcterms:modified xsi:type="dcterms:W3CDTF">2019-01-24T19:36:26Z</dcterms:modified>
</cp:coreProperties>
</file>