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  <p:sldId id="266" r:id="rId10"/>
    <p:sldId id="268" r:id="rId11"/>
    <p:sldId id="269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0082C-A7C4-4F39-B207-5B44D2E8DB51}" v="45" dt="2019-01-21T15:48:04.955"/>
    <p1510:client id="{84984AE3-2FB9-472B-BE8B-CCC860EA6735}" v="656" dt="2019-01-20T21:09:15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BAA-5AA1-4BB2-A3B5-9542F6A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 dirty="0" err="1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2635-2176-45EA-93FB-1C961729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sr-Latn-RS" dirty="0"/>
              <a:t>času</a:t>
            </a:r>
            <a:r>
              <a:rPr lang="en-US" dirty="0"/>
              <a:t> s</a:t>
            </a:r>
            <a:r>
              <a:rPr lang="sr-Latn-RS" dirty="0"/>
              <a:t>te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sr-Latn-RS" dirty="0"/>
              <a:t> kako kontroler i template rade zajedno da konvertuju statičnu HTML stranicu u dinamični view.</a:t>
            </a:r>
          </a:p>
          <a:p>
            <a:r>
              <a:rPr lang="sr-Latn-RS" dirty="0"/>
              <a:t>Ovo je uobičajen patern u </a:t>
            </a:r>
            <a:r>
              <a:rPr lang="sr-Latn-RS" i="1" dirty="0"/>
              <a:t>Single-Page Applications.</a:t>
            </a:r>
          </a:p>
          <a:p>
            <a:r>
              <a:rPr lang="sr-Latn-RS" b="1" dirty="0"/>
              <a:t>Template</a:t>
            </a:r>
            <a:r>
              <a:rPr lang="sr-Latn-RS" dirty="0"/>
              <a:t> (deo view-a koji sadrži bindigs (vezivanje podataka) i prezentacionu logiku) se ponaša kao kostur za aplikaciju, na njemu organizujemo podatke u obliku kako hoćemo da prezentujemo krajnjem korisniku.</a:t>
            </a:r>
          </a:p>
          <a:p>
            <a:r>
              <a:rPr lang="sr-Latn-RS" b="1" dirty="0"/>
              <a:t>Kontroler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</a:t>
            </a:r>
            <a:r>
              <a:rPr lang="sr-Latn-RS" b="1" dirty="0"/>
              <a:t>scope</a:t>
            </a:r>
            <a:r>
              <a:rPr lang="sr-Latn-RS" dirty="0"/>
              <a:t> u kome važe 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sr-Latn-RS" dirty="0"/>
              <a:t> koje se nalaze u template-u</a:t>
            </a:r>
            <a:r>
              <a:rPr lang="en-US" dirty="0"/>
              <a:t>.</a:t>
            </a:r>
          </a:p>
          <a:p>
            <a:r>
              <a:rPr lang="en-US" dirty="0"/>
              <a:t>Sa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kombinacija</a:t>
            </a:r>
            <a:r>
              <a:rPr lang="en-US" dirty="0"/>
              <a:t> template +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sr-Latn-RS" dirty="0"/>
              <a:t>čest patern, AngularJS nam pruža mogućnost da ih ukombinuju u izolovane entitete – komponente.</a:t>
            </a:r>
          </a:p>
          <a:p>
            <a:r>
              <a:rPr lang="sr-Latn-RS" dirty="0"/>
              <a:t>Komponente kreiraju </a:t>
            </a:r>
            <a:r>
              <a:rPr lang="sr-Latn-RS" b="1" dirty="0"/>
              <a:t>izolovani scope </a:t>
            </a:r>
            <a:r>
              <a:rPr lang="sr-Latn-RS" dirty="0"/>
              <a:t>za svaku instancu komponente na template-u, što otklanja mogućnost da jedan deo aplikacije utiče na neki drugi deo i stvara bagove teške za pronalaženje i rešavanje.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606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1179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6</cp:revision>
  <dcterms:created xsi:type="dcterms:W3CDTF">2019-01-21T10:08:35Z</dcterms:created>
  <dcterms:modified xsi:type="dcterms:W3CDTF">2019-01-24T21:21:23Z</dcterms:modified>
</cp:coreProperties>
</file>