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84AE3-2FB9-472B-BE8B-CCC860EA6735}" v="656" dt="2019-01-20T21:09:15.280"/>
    <p1510:client id="{1320082C-A7C4-4F39-B207-5B44D2E8DB51}" v="45" dt="2019-01-21T15:48:0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</a:t>
            </a:r>
            <a:r>
              <a:rPr lang="en-US" dirty="0" err="1"/>
              <a:t>primera</a:t>
            </a:r>
            <a:r>
              <a:rPr lang="sr-Latn-RS" dirty="0"/>
              <a:t>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E667-DD9A-4F57-A581-14E1832CF803}"/>
              </a:ext>
            </a:extLst>
          </p:cNvPr>
          <p:cNvSpPr txBox="1"/>
          <p:nvPr/>
        </p:nvSpPr>
        <p:spPr>
          <a:xfrm>
            <a:off x="818213" y="5331130"/>
            <a:ext cx="49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– template + controller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1523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8</cp:revision>
  <dcterms:created xsi:type="dcterms:W3CDTF">2019-01-25T16:11:17Z</dcterms:created>
  <dcterms:modified xsi:type="dcterms:W3CDTF">2019-01-28T16:09:04Z</dcterms:modified>
</cp:coreProperties>
</file>