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kontrolere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komunicirale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sebe.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rezervisanom</a:t>
            </a:r>
            <a:r>
              <a:rPr lang="en-US" dirty="0"/>
              <a:t> re</a:t>
            </a:r>
            <a:r>
              <a:rPr lang="sr-Latn-RS" dirty="0"/>
              <a:t>či </a:t>
            </a:r>
            <a:r>
              <a:rPr lang="sr-Latn-RS" b="1" dirty="0"/>
              <a:t>require.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Transclude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omogu</a:t>
            </a:r>
            <a:r>
              <a:rPr lang="sr-Latn-RS" dirty="0"/>
              <a:t>ćava da komponenta ima pristup </a:t>
            </a:r>
            <a:r>
              <a:rPr lang="sr-Latn-RS" b="1" dirty="0"/>
              <a:t>scope</a:t>
            </a:r>
            <a:r>
              <a:rPr lang="sr-Latn-RS" dirty="0"/>
              <a:t>-u izvan komponente umesto unutar komponente</a:t>
            </a:r>
            <a:endParaRPr lang="sr-Latn-RS" b="1" dirty="0"/>
          </a:p>
          <a:p>
            <a:r>
              <a:rPr lang="en-US" dirty="0"/>
              <a:t>^^ - </a:t>
            </a:r>
            <a:r>
              <a:rPr lang="en-US" dirty="0" err="1"/>
              <a:t>tra</a:t>
            </a:r>
            <a:r>
              <a:rPr lang="sr-Latn-RS" dirty="0"/>
              <a:t>ži kontroler od </a:t>
            </a:r>
            <a:r>
              <a:rPr lang="sr-Latn-RS" b="1" dirty="0"/>
              <a:t>parenta</a:t>
            </a:r>
          </a:p>
          <a:p>
            <a:r>
              <a:rPr lang="en-US" dirty="0"/>
              <a:t>^ - </a:t>
            </a:r>
            <a:r>
              <a:rPr lang="sr-Latn-RS" dirty="0"/>
              <a:t>traži svoj kontroler ili od </a:t>
            </a:r>
            <a:r>
              <a:rPr lang="sr-Latn-RS" b="1" dirty="0"/>
              <a:t>parenta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E55-CFCF-4E55-B952-4AFB479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5" y="2739157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06EC5-C764-40EC-AD31-46E11812AB80}"/>
              </a:ext>
            </a:extLst>
          </p:cNvPr>
          <p:cNvSpPr txBox="1"/>
          <p:nvPr/>
        </p:nvSpPr>
        <p:spPr>
          <a:xfrm>
            <a:off x="3844636" y="311727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– </a:t>
            </a:r>
            <a:r>
              <a:rPr lang="en-US" dirty="0" err="1"/>
              <a:t>komponenta</a:t>
            </a:r>
            <a:r>
              <a:rPr lang="en-US" dirty="0"/>
              <a:t> primer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D913-1C57-4E06-92B2-A0DDAAB1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76" y="767727"/>
            <a:ext cx="3876675" cy="545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F745-C79E-4660-A020-B70250DF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1" y="767727"/>
            <a:ext cx="49053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F8F63-977C-4256-AF60-F9D17808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4977777"/>
            <a:ext cx="5124450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65ADBD-90C7-45A6-A68C-67E6E2B78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6331352"/>
            <a:ext cx="447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inicijalizujete</a:t>
            </a:r>
            <a:r>
              <a:rPr lang="en-US" sz="1400" dirty="0"/>
              <a:t> se </a:t>
            </a:r>
            <a:r>
              <a:rPr lang="en-US" sz="1400" dirty="0" err="1"/>
              <a:t>promenljive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funkciju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I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47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B09-4989-48C8-AC1C-8F050F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Direktive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F521-A6FD-43DB-BD02-D5FA334E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pozivati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Kao element </a:t>
            </a:r>
            <a:r>
              <a:rPr lang="en-US" b="1" dirty="0"/>
              <a:t>E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A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b="1" dirty="0"/>
              <a:t>M</a:t>
            </a:r>
          </a:p>
          <a:p>
            <a:r>
              <a:rPr lang="en-US" dirty="0" err="1"/>
              <a:t>Standardno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šanje direktive je </a:t>
            </a:r>
            <a:r>
              <a:rPr lang="sr-Latn-RS" b="1" dirty="0"/>
              <a:t>EA </a:t>
            </a:r>
            <a:r>
              <a:rPr lang="sr-Latn-RS" dirty="0"/>
              <a:t>(element, atribut)</a:t>
            </a:r>
          </a:p>
          <a:p>
            <a:r>
              <a:rPr lang="sr-Latn-RS" dirty="0"/>
              <a:t>Da bi bilo jasno koja je </a:t>
            </a:r>
            <a:r>
              <a:rPr lang="sr-Latn-RS" b="1" dirty="0"/>
              <a:t>custom </a:t>
            </a:r>
            <a:r>
              <a:rPr lang="sr-Latn-RS" dirty="0"/>
              <a:t>direktiva najbolje bi bilo da se svakoj direktivi da prefiks, ili ime aplikacije, ili deo za šta je zadužena direktiva.</a:t>
            </a:r>
          </a:p>
          <a:p>
            <a:r>
              <a:rPr lang="sr-Latn-RS" dirty="0"/>
              <a:t>Primer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kursCarusel</a:t>
            </a:r>
          </a:p>
          <a:p>
            <a:pPr lvl="1"/>
            <a:r>
              <a:rPr lang="sr-Latn-RS" dirty="0"/>
              <a:t>abcCarusel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ngDirektiva</a:t>
            </a:r>
            <a:r>
              <a:rPr lang="sr-Latn-RS" dirty="0"/>
              <a:t> – i ako nema trenutno u angularu bas ova direktiva nikad se ne zna hoće je dodati u sledećem </a:t>
            </a:r>
            <a:r>
              <a:rPr lang="sr-Latn-RS" b="1" dirty="0"/>
              <a:t>release</a:t>
            </a:r>
            <a:r>
              <a:rPr lang="sr-Latn-RS" dirty="0"/>
              <a:t>-u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b="1" dirty="0"/>
              <a:t>ng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korstiti</a:t>
            </a:r>
            <a:r>
              <a:rPr lang="en-US" dirty="0"/>
              <a:t> za </a:t>
            </a:r>
            <a:r>
              <a:rPr lang="en-US" dirty="0" err="1"/>
              <a:t>va</a:t>
            </a:r>
            <a:r>
              <a:rPr lang="sr-Latn-RS" dirty="0"/>
              <a:t>še direktive.</a:t>
            </a:r>
            <a:endParaRPr lang="en-GB" b="1" strike="sngStrike" dirty="0"/>
          </a:p>
        </p:txBody>
      </p:sp>
    </p:spTree>
    <p:extLst>
      <p:ext uri="{BB962C8B-B14F-4D97-AF65-F5344CB8AC3E}">
        <p14:creationId xmlns:p14="http://schemas.microsoft.com/office/powerpoint/2010/main" val="262010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1860</Words>
  <Application>Microsoft Office PowerPoint</Application>
  <PresentationFormat>Widescreen</PresentationFormat>
  <Paragraphs>199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  <vt:lpstr>PowerPoint Presentation</vt:lpstr>
      <vt:lpstr>Zadatak</vt:lpstr>
      <vt:lpstr>Direktive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22</cp:revision>
  <dcterms:created xsi:type="dcterms:W3CDTF">2019-01-25T16:11:17Z</dcterms:created>
  <dcterms:modified xsi:type="dcterms:W3CDTF">2019-01-30T17:47:43Z</dcterms:modified>
</cp:coreProperties>
</file>