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yjson.com/bins/12qi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fontScale="92500" lnSpcReduction="20000"/>
          </a:bodyPr>
          <a:lstStyle/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Kreirati</a:t>
            </a:r>
            <a:r>
              <a:rPr lang="en-US" sz="1400" dirty="0"/>
              <a:t> git </a:t>
            </a:r>
            <a:r>
              <a:rPr lang="en-US" sz="1400" dirty="0" err="1"/>
              <a:t>repozitorijum</a:t>
            </a:r>
            <a:r>
              <a:rPr lang="en-US" sz="1400" dirty="0"/>
              <a:t> za </a:t>
            </a:r>
            <a:r>
              <a:rPr lang="en-US" sz="1400" dirty="0" err="1"/>
              <a:t>novi</a:t>
            </a:r>
            <a:r>
              <a:rPr lang="en-US" sz="1400" dirty="0"/>
              <a:t> </a:t>
            </a:r>
            <a:r>
              <a:rPr lang="en-US" sz="1400" dirty="0" err="1"/>
              <a:t>projekat</a:t>
            </a:r>
            <a:r>
              <a:rPr lang="sr-Latn-RS" sz="1400" dirty="0"/>
              <a:t>.</a:t>
            </a:r>
            <a:endParaRPr lang="en-U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Napraviti</a:t>
            </a:r>
            <a:r>
              <a:rPr lang="en-US" sz="1400" dirty="0"/>
              <a:t> index </a:t>
            </a:r>
            <a:r>
              <a:rPr lang="en-US" sz="1400" dirty="0" err="1"/>
              <a:t>stranicu</a:t>
            </a:r>
            <a:r>
              <a:rPr lang="en-US" sz="1400" dirty="0"/>
              <a:t> za html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importovanje</a:t>
            </a:r>
            <a:r>
              <a:rPr lang="en-US" sz="1400" dirty="0"/>
              <a:t> </a:t>
            </a:r>
            <a:r>
              <a:rPr lang="en-US" sz="1400" dirty="0" err="1"/>
              <a:t>potrebnih</a:t>
            </a:r>
            <a:r>
              <a:rPr lang="en-US" sz="1400" dirty="0"/>
              <a:t> </a:t>
            </a:r>
            <a:r>
              <a:rPr lang="en-US" sz="1400" dirty="0" err="1"/>
              <a:t>skripti</a:t>
            </a:r>
            <a:r>
              <a:rPr lang="en-US" sz="1400" dirty="0"/>
              <a:t> za </a:t>
            </a:r>
            <a:r>
              <a:rPr lang="en-US" sz="1400" dirty="0" err="1"/>
              <a:t>izradu</a:t>
            </a:r>
            <a:r>
              <a:rPr lang="en-US" sz="1400" dirty="0"/>
              <a:t> </a:t>
            </a:r>
            <a:r>
              <a:rPr lang="en-US" sz="1400" dirty="0" err="1"/>
              <a:t>zadatka</a:t>
            </a:r>
            <a:r>
              <a:rPr lang="en-US" sz="1400" dirty="0"/>
              <a:t>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Dodati</a:t>
            </a:r>
            <a:r>
              <a:rPr lang="en-US" sz="1400" dirty="0"/>
              <a:t> angular.js </a:t>
            </a:r>
            <a:r>
              <a:rPr lang="en-US" sz="1400" dirty="0" err="1"/>
              <a:t>i</a:t>
            </a:r>
            <a:r>
              <a:rPr lang="en-US" sz="1400" dirty="0"/>
              <a:t> angular-router.js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Kreirati</a:t>
            </a:r>
            <a:r>
              <a:rPr lang="en-US" sz="1400" dirty="0"/>
              <a:t> </a:t>
            </a:r>
            <a:r>
              <a:rPr lang="sr-Latn-RS" sz="1400" dirty="0"/>
              <a:t>strukturu foldera za tri</a:t>
            </a:r>
            <a:r>
              <a:rPr lang="en-US" sz="1400" dirty="0"/>
              <a:t> </a:t>
            </a:r>
            <a:r>
              <a:rPr lang="sr-Latn-RS" sz="1400" dirty="0"/>
              <a:t>stranice</a:t>
            </a:r>
            <a:r>
              <a:rPr lang="en-US" sz="1400" dirty="0"/>
              <a:t>: </a:t>
            </a:r>
          </a:p>
          <a:p>
            <a:pPr marL="914400" lvl="1">
              <a:buFont typeface="+mj-lt"/>
              <a:buAutoNum type="arabicPeriod"/>
            </a:pPr>
            <a:r>
              <a:rPr lang="en-US" sz="1000" dirty="0"/>
              <a:t>Home </a:t>
            </a:r>
            <a:r>
              <a:rPr lang="en-US" sz="1000" dirty="0" err="1"/>
              <a:t>stranicu</a:t>
            </a:r>
            <a:endParaRPr lang="en-US" sz="1000" dirty="0"/>
          </a:p>
          <a:p>
            <a:pPr marL="914400" lvl="1">
              <a:buFont typeface="+mj-lt"/>
              <a:buAutoNum type="arabicPeriod"/>
            </a:pPr>
            <a:r>
              <a:rPr lang="sr-Latn-RS" sz="1000" dirty="0"/>
              <a:t>S</a:t>
            </a:r>
            <a:r>
              <a:rPr lang="en-US" sz="1000" dirty="0" err="1"/>
              <a:t>tranicu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galerijom</a:t>
            </a:r>
            <a:endParaRPr lang="sr-Latn-RS" sz="1000" dirty="0"/>
          </a:p>
          <a:p>
            <a:pPr marL="914400" lvl="1">
              <a:buFont typeface="+mj-lt"/>
              <a:buAutoNum type="arabicPeriod"/>
            </a:pPr>
            <a:r>
              <a:rPr lang="sr-Latn-RS" sz="1000" dirty="0"/>
              <a:t>Stranic</a:t>
            </a:r>
            <a:r>
              <a:rPr lang="en-US" sz="1000" dirty="0"/>
              <a:t>u</a:t>
            </a:r>
            <a:r>
              <a:rPr lang="sr-Latn-RS" sz="1000" dirty="0"/>
              <a:t> za pojedinačnu slku</a:t>
            </a:r>
            <a:endParaRPr lang="en-US" sz="10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Kontroler</a:t>
            </a:r>
            <a:r>
              <a:rPr lang="en-US" sz="1400" dirty="0"/>
              <a:t> za home </a:t>
            </a:r>
            <a:r>
              <a:rPr lang="en-US" sz="1400" dirty="0" err="1"/>
              <a:t>stranicu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</a:t>
            </a:r>
            <a:r>
              <a:rPr lang="sr-Latn-RS" sz="1400" dirty="0"/>
              <a:t>d</a:t>
            </a:r>
            <a:r>
              <a:rPr lang="en-US" sz="1400" dirty="0"/>
              <a:t>a </a:t>
            </a:r>
            <a:r>
              <a:rPr lang="sr-Latn-RS" sz="1400" dirty="0"/>
              <a:t>instancira objekat za</a:t>
            </a:r>
            <a:r>
              <a:rPr lang="en-US" sz="1400" dirty="0"/>
              <a:t> li</a:t>
            </a:r>
            <a:r>
              <a:rPr lang="sr-Latn-RS" sz="1400" dirty="0"/>
              <a:t>čne podatke (ime, prezime, email).</a:t>
            </a:r>
            <a:endParaRPr lang="en-U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Napraviti</a:t>
            </a:r>
            <a:r>
              <a:rPr lang="en-US" sz="1400" dirty="0"/>
              <a:t> template za home </a:t>
            </a:r>
            <a:r>
              <a:rPr lang="en-US" sz="1400" dirty="0" err="1"/>
              <a:t>stranicu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kojem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se </a:t>
            </a:r>
            <a:r>
              <a:rPr lang="en-US" sz="1400" dirty="0" err="1"/>
              <a:t>pozove</a:t>
            </a:r>
            <a:r>
              <a:rPr lang="en-US" sz="1400" dirty="0"/>
              <a:t>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da </a:t>
            </a:r>
            <a:r>
              <a:rPr lang="en-US" sz="1400" dirty="0" err="1"/>
              <a:t>joj</a:t>
            </a:r>
            <a:r>
              <a:rPr lang="en-US" sz="1400" dirty="0"/>
              <a:t> se </a:t>
            </a:r>
            <a:r>
              <a:rPr lang="en-US" sz="1400" dirty="0" err="1"/>
              <a:t>prosledi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iz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  <a:endParaRPr lang="sr-Latn-R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/>
              <a:t>D</a:t>
            </a:r>
            <a:r>
              <a:rPr lang="sr-Latn-RS" sz="1400" dirty="0"/>
              <a:t>irektiv</a:t>
            </a:r>
            <a:r>
              <a:rPr lang="en-US" sz="1400" dirty="0"/>
              <a:t>a</a:t>
            </a:r>
            <a:r>
              <a:rPr lang="sr-Latn-RS" sz="1400" dirty="0"/>
              <a:t> za home stranicu treba </a:t>
            </a:r>
            <a:r>
              <a:rPr lang="en-US" sz="1400" dirty="0"/>
              <a:t>da </a:t>
            </a:r>
            <a:r>
              <a:rPr lang="en-US" sz="1400" dirty="0" err="1"/>
              <a:t>doda</a:t>
            </a:r>
            <a:r>
              <a:rPr lang="en-US" sz="1400" dirty="0"/>
              <a:t> u </a:t>
            </a:r>
            <a:r>
              <a:rPr lang="en-US" sz="1400" dirty="0" err="1"/>
              <a:t>svoj</a:t>
            </a:r>
            <a:r>
              <a:rPr lang="en-US" sz="1400" dirty="0"/>
              <a:t> scope </a:t>
            </a:r>
            <a:r>
              <a:rPr lang="en-US" sz="1400" dirty="0" err="1"/>
              <a:t>promenljive</a:t>
            </a:r>
            <a:r>
              <a:rPr lang="en-US" sz="1400" dirty="0"/>
              <a:t> </a:t>
            </a:r>
            <a:r>
              <a:rPr lang="sr-Latn-RS" sz="1400" dirty="0"/>
              <a:t>i </a:t>
            </a:r>
            <a:r>
              <a:rPr lang="en-US" sz="1400" dirty="0"/>
              <a:t>da se </a:t>
            </a:r>
            <a:r>
              <a:rPr lang="en-US" sz="1400" dirty="0" err="1"/>
              <a:t>prosledi</a:t>
            </a:r>
            <a:r>
              <a:rPr lang="sr-Latn-RS" sz="1400" dirty="0"/>
              <a:t> template na kojem treba </a:t>
            </a:r>
            <a:r>
              <a:rPr lang="en-US" sz="1400" dirty="0"/>
              <a:t>u </a:t>
            </a:r>
            <a:r>
              <a:rPr lang="en-US" sz="1400" dirty="0" err="1"/>
              <a:t>formi</a:t>
            </a:r>
            <a:r>
              <a:rPr lang="en-US" sz="1400"/>
              <a:t> </a:t>
            </a:r>
            <a:r>
              <a:rPr lang="sr-Latn-RS" sz="1400"/>
              <a:t>prikazati </a:t>
            </a:r>
            <a:r>
              <a:rPr lang="sr-Latn-RS" sz="1400" dirty="0"/>
              <a:t>podatke iz kontroler</a:t>
            </a:r>
            <a:r>
              <a:rPr lang="en-US" sz="1400" dirty="0"/>
              <a:t>a</a:t>
            </a:r>
            <a:r>
              <a:rPr lang="sr-Latn-RS" sz="1400" dirty="0"/>
              <a:t>.</a:t>
            </a:r>
          </a:p>
          <a:p>
            <a:pPr marL="571500" indent="-342900">
              <a:buFont typeface="+mj-lt"/>
              <a:buAutoNum type="arabicPeriod"/>
            </a:pPr>
            <a:r>
              <a:rPr lang="sr-Latn-RS" sz="1400" dirty="0"/>
              <a:t>Kontroler za galeriju putem http servisa treba da pozove ovaj (</a:t>
            </a:r>
            <a:r>
              <a:rPr lang="en-GB" sz="1400" dirty="0">
                <a:hlinkClick r:id="rId2"/>
              </a:rPr>
              <a:t>https://api.myjson.com/bins/12qiaa</a:t>
            </a:r>
            <a:r>
              <a:rPr lang="sr-Latn-RS" sz="1400" dirty="0"/>
              <a:t>)</a:t>
            </a:r>
            <a:r>
              <a:rPr lang="en-US" sz="1400" dirty="0"/>
              <a:t> link</a:t>
            </a:r>
            <a:r>
              <a:rPr lang="sr-Latn-RS" sz="1400" dirty="0"/>
              <a:t> i dodeli povratnu vrednost promenljivoj.</a:t>
            </a:r>
            <a:endParaRPr lang="en-U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Napraviti</a:t>
            </a:r>
            <a:r>
              <a:rPr lang="en-US" sz="1400" dirty="0"/>
              <a:t> template</a:t>
            </a:r>
            <a:r>
              <a:rPr lang="sr-Latn-RS" sz="1400" dirty="0"/>
              <a:t> za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galerijom</a:t>
            </a:r>
            <a:r>
              <a:rPr lang="en-US" sz="1400" dirty="0"/>
              <a:t> </a:t>
            </a:r>
            <a:r>
              <a:rPr lang="sr-Latn-RS" sz="1400" dirty="0"/>
              <a:t>i prikazati rezultat http poziva </a:t>
            </a:r>
            <a:r>
              <a:rPr lang="en-US" sz="1400" dirty="0" err="1"/>
              <a:t>sortiran</a:t>
            </a:r>
            <a:r>
              <a:rPr lang="en-US" sz="1400" dirty="0"/>
              <a:t> po </a:t>
            </a:r>
            <a:r>
              <a:rPr lang="en-US" sz="1400" dirty="0" err="1"/>
              <a:t>nazivu</a:t>
            </a:r>
            <a:r>
              <a:rPr lang="en-US" sz="1400" dirty="0"/>
              <a:t>.</a:t>
            </a:r>
            <a:endParaRPr lang="sr-Latn-RS" sz="1400" dirty="0"/>
          </a:p>
          <a:p>
            <a:pPr marL="571500" indent="-342900">
              <a:buFont typeface="+mj-lt"/>
              <a:buAutoNum type="arabicPeriod"/>
            </a:pPr>
            <a:r>
              <a:rPr lang="sr-Latn-RS" sz="1400" dirty="0"/>
              <a:t>Klikom na sliku iz galerije treba da se otvori nova stranica na kojoj će biti prikazana slika na koju je kliknuto</a:t>
            </a:r>
            <a:endParaRPr lang="en-US" sz="1400" dirty="0"/>
          </a:p>
          <a:p>
            <a:pPr marL="571500" indent="-342900">
              <a:buFont typeface="+mj-lt"/>
              <a:buAutoNum type="arabicPeriod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sr-Latn-RS" sz="1400" dirty="0"/>
              <a:t>modul za rutiranje i kreirati potrebne rute za stranice.</a:t>
            </a:r>
          </a:p>
          <a:p>
            <a:pPr marL="571500" indent="-342900">
              <a:buFont typeface="+mj-lt"/>
              <a:buAutoNum type="arabicPeriod"/>
            </a:pPr>
            <a:r>
              <a:rPr lang="sr-Latn-RS" sz="1400" dirty="0"/>
              <a:t>Na index stranici kreirati navigaciju sa dva linka za pozivanje home odnosno stranice sa galerijom.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051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213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AngularJS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20</cp:revision>
  <dcterms:created xsi:type="dcterms:W3CDTF">2019-02-03T20:47:03Z</dcterms:created>
  <dcterms:modified xsi:type="dcterms:W3CDTF">2019-02-17T17:23:08Z</dcterms:modified>
</cp:coreProperties>
</file>