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3" r:id="rId9"/>
    <p:sldId id="266" r:id="rId10"/>
    <p:sldId id="268" r:id="rId11"/>
    <p:sldId id="269" r:id="rId12"/>
    <p:sldId id="265" r:id="rId13"/>
    <p:sldId id="270" r:id="rId14"/>
    <p:sldId id="272" r:id="rId15"/>
    <p:sldId id="273" r:id="rId16"/>
    <p:sldId id="271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84AE3-2FB9-472B-BE8B-CCC860EA6735}" v="656" dt="2019-01-20T21:09:15.280"/>
    <p1510:client id="{1320082C-A7C4-4F39-B207-5B44D2E8DB51}" v="45" dt="2019-01-21T15:48:04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Mogin" userId="46a581e03cdf1d76" providerId="LiveId" clId="{1320082C-A7C4-4F39-B207-5B44D2E8DB51}"/>
    <pc:docChg chg="undo custSel mod addSld modSld">
      <pc:chgData name="Danilo Mogin" userId="46a581e03cdf1d76" providerId="LiveId" clId="{1320082C-A7C4-4F39-B207-5B44D2E8DB51}" dt="2019-01-21T15:48:34.659" v="971" actId="122"/>
      <pc:docMkLst>
        <pc:docMk/>
      </pc:docMkLst>
      <pc:sldChg chg="modSp">
        <pc:chgData name="Danilo Mogin" userId="46a581e03cdf1d76" providerId="LiveId" clId="{1320082C-A7C4-4F39-B207-5B44D2E8DB51}" dt="2019-01-21T15:42:15.637" v="921" actId="20577"/>
        <pc:sldMkLst>
          <pc:docMk/>
          <pc:sldMk cId="2145992827" sldId="258"/>
        </pc:sldMkLst>
        <pc:spChg chg="mod">
          <ac:chgData name="Danilo Mogin" userId="46a581e03cdf1d76" providerId="LiveId" clId="{1320082C-A7C4-4F39-B207-5B44D2E8DB51}" dt="2019-01-21T15:42:15.637" v="921" actId="20577"/>
          <ac:spMkLst>
            <pc:docMk/>
            <pc:sldMk cId="2145992827" sldId="258"/>
            <ac:spMk id="18" creationId="{040BA174-5168-4D12-9C8E-2223CD2E3393}"/>
          </ac:spMkLst>
        </pc:spChg>
      </pc:sldChg>
      <pc:sldChg chg="modSp">
        <pc:chgData name="Danilo Mogin" userId="46a581e03cdf1d76" providerId="LiveId" clId="{1320082C-A7C4-4F39-B207-5B44D2E8DB51}" dt="2019-01-21T13:35:38.778" v="41" actId="20577"/>
        <pc:sldMkLst>
          <pc:docMk/>
          <pc:sldMk cId="6166409" sldId="265"/>
        </pc:sldMkLst>
        <pc:spChg chg="mod">
          <ac:chgData name="Danilo Mogin" userId="46a581e03cdf1d76" providerId="LiveId" clId="{1320082C-A7C4-4F39-B207-5B44D2E8DB51}" dt="2019-01-21T13:35:38.778" v="41" actId="20577"/>
          <ac:spMkLst>
            <pc:docMk/>
            <pc:sldMk cId="6166409" sldId="265"/>
            <ac:spMk id="3" creationId="{2E757B86-86A5-4D53-917F-F79614C591E1}"/>
          </ac:spMkLst>
        </pc:spChg>
      </pc:sldChg>
      <pc:sldChg chg="modSp">
        <pc:chgData name="Danilo Mogin" userId="46a581e03cdf1d76" providerId="LiveId" clId="{1320082C-A7C4-4F39-B207-5B44D2E8DB51}" dt="2019-01-21T15:43:30.885" v="924" actId="20577"/>
        <pc:sldMkLst>
          <pc:docMk/>
          <pc:sldMk cId="273023023" sldId="266"/>
        </pc:sldMkLst>
        <pc:spChg chg="mod">
          <ac:chgData name="Danilo Mogin" userId="46a581e03cdf1d76" providerId="LiveId" clId="{1320082C-A7C4-4F39-B207-5B44D2E8DB51}" dt="2019-01-21T15:43:30.885" v="924" actId="20577"/>
          <ac:spMkLst>
            <pc:docMk/>
            <pc:sldMk cId="273023023" sldId="266"/>
            <ac:spMk id="9" creationId="{C7F8E1CE-AF1A-4330-A5A4-A4353085506E}"/>
          </ac:spMkLst>
        </pc:spChg>
      </pc:sldChg>
      <pc:sldChg chg="addSp delSp modSp mod setBg">
        <pc:chgData name="Danilo Mogin" userId="46a581e03cdf1d76" providerId="LiveId" clId="{1320082C-A7C4-4F39-B207-5B44D2E8DB51}" dt="2019-01-21T15:41:38.999" v="906" actId="20577"/>
        <pc:sldMkLst>
          <pc:docMk/>
          <pc:sldMk cId="3746618843" sldId="268"/>
        </pc:sldMkLst>
        <pc:spChg chg="add del mod">
          <ac:chgData name="Danilo Mogin" userId="46a581e03cdf1d76" providerId="LiveId" clId="{1320082C-A7C4-4F39-B207-5B44D2E8DB51}" dt="2019-01-21T15:41:38.999" v="906" actId="20577"/>
          <ac:spMkLst>
            <pc:docMk/>
            <pc:sldMk cId="3746618843" sldId="268"/>
            <ac:spMk id="9" creationId="{621CD686-7C5C-4285-863B-8986B754AADE}"/>
          </ac:spMkLst>
        </pc:spChg>
        <pc:spChg chg="del mod">
          <ac:chgData name="Danilo Mogin" userId="46a581e03cdf1d76" providerId="LiveId" clId="{1320082C-A7C4-4F39-B207-5B44D2E8DB51}" dt="2019-01-21T10:08:29.994" v="9"/>
          <ac:spMkLst>
            <pc:docMk/>
            <pc:sldMk cId="3746618843" sldId="268"/>
            <ac:spMk id="10" creationId="{EBCC0BB1-53E2-4793-819D-AF2218BD11F6}"/>
          </ac:spMkLst>
        </pc:spChg>
        <pc:spChg chg="mod">
          <ac:chgData name="Danilo Mogin" userId="46a581e03cdf1d76" providerId="LiveId" clId="{1320082C-A7C4-4F39-B207-5B44D2E8DB51}" dt="2019-01-21T10:09:17.031" v="19" actId="26606"/>
          <ac:spMkLst>
            <pc:docMk/>
            <pc:sldMk cId="3746618843" sldId="268"/>
            <ac:spMk id="11" creationId="{F7B50E1C-2DF9-4EF4-B2C5-082F41ABEE9B}"/>
          </ac:spMkLst>
        </pc:spChg>
        <pc:spChg chg="add del">
          <ac:chgData name="Danilo Mogin" userId="46a581e03cdf1d76" providerId="LiveId" clId="{1320082C-A7C4-4F39-B207-5B44D2E8DB51}" dt="2019-01-21T10:09:15.190" v="17"/>
          <ac:spMkLst>
            <pc:docMk/>
            <pc:sldMk cId="3746618843" sldId="268"/>
            <ac:spMk id="13" creationId="{574E5B5A-3EA3-4C0A-A132-DDBFD59145B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6" creationId="{56827C3C-D52F-46CE-A441-3CD6A1A6A0A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8" creationId="{F52A8B51-0A89-497B-B882-6658E029A3F9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0" creationId="{EB1CEFBF-6F09-4052-862B-E219DA15757E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2" creationId="{BCB5D417-2A71-445D-B4C7-9E814D633D33}"/>
          </ac:spMkLst>
        </pc:spChg>
        <pc:picChg chg="add del mod">
          <ac:chgData name="Danilo Mogin" userId="46a581e03cdf1d76" providerId="LiveId" clId="{1320082C-A7C4-4F39-B207-5B44D2E8DB51}" dt="2019-01-21T10:09:17.031" v="19" actId="26606"/>
          <ac:picMkLst>
            <pc:docMk/>
            <pc:sldMk cId="3746618843" sldId="268"/>
            <ac:picMk id="5" creationId="{21A6958E-148C-4C17-847C-5906A3C877E7}"/>
          </ac:picMkLst>
        </pc:picChg>
        <pc:picChg chg="del">
          <ac:chgData name="Danilo Mogin" userId="46a581e03cdf1d76" providerId="LiveId" clId="{1320082C-A7C4-4F39-B207-5B44D2E8DB51}" dt="2019-01-21T10:08:29.994" v="9"/>
          <ac:picMkLst>
            <pc:docMk/>
            <pc:sldMk cId="3746618843" sldId="268"/>
            <ac:picMk id="7" creationId="{86CDF08C-E5DF-4AFD-93AF-8636C47A60A5}"/>
          </ac:picMkLst>
        </pc:picChg>
        <pc:picChg chg="add del">
          <ac:chgData name="Danilo Mogin" userId="46a581e03cdf1d76" providerId="LiveId" clId="{1320082C-A7C4-4F39-B207-5B44D2E8DB51}" dt="2019-01-21T10:09:15.190" v="17"/>
          <ac:picMkLst>
            <pc:docMk/>
            <pc:sldMk cId="3746618843" sldId="268"/>
            <ac:picMk id="12" creationId="{8EDDE819-2FD8-4D39-B764-E61CC3519938}"/>
          </ac:picMkLst>
        </pc:picChg>
      </pc:sldChg>
      <pc:sldChg chg="addSp delSp modSp add mod setBg">
        <pc:chgData name="Danilo Mogin" userId="46a581e03cdf1d76" providerId="LiveId" clId="{1320082C-A7C4-4F39-B207-5B44D2E8DB51}" dt="2019-01-21T15:48:34.659" v="971" actId="122"/>
        <pc:sldMkLst>
          <pc:docMk/>
          <pc:sldMk cId="3993426916" sldId="269"/>
        </pc:sldMkLst>
        <pc:spChg chg="del">
          <ac:chgData name="Danilo Mogin" userId="46a581e03cdf1d76" providerId="LiveId" clId="{1320082C-A7C4-4F39-B207-5B44D2E8DB51}" dt="2019-01-21T10:07:20.476" v="6" actId="478"/>
          <ac:spMkLst>
            <pc:docMk/>
            <pc:sldMk cId="3993426916" sldId="269"/>
            <ac:spMk id="2" creationId="{4D56744B-62A7-449F-AEA0-0F1D66402DF4}"/>
          </ac:spMkLst>
        </pc:spChg>
        <pc:spChg chg="mod ord">
          <ac:chgData name="Danilo Mogin" userId="46a581e03cdf1d76" providerId="LiveId" clId="{1320082C-A7C4-4F39-B207-5B44D2E8DB51}" dt="2019-01-21T15:12:58.588" v="164" actId="20577"/>
          <ac:spMkLst>
            <pc:docMk/>
            <pc:sldMk cId="3993426916" sldId="269"/>
            <ac:spMk id="3" creationId="{DE48C8DB-57EA-4A6E-BA72-2F53EB5BA8B8}"/>
          </ac:spMkLst>
        </pc:spChg>
        <pc:spChg chg="add mod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4" creationId="{9418B40A-B162-4DEC-BFEE-56176C764EB0}"/>
          </ac:spMkLst>
        </pc:spChg>
        <pc:spChg chg="add del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6" creationId="{D599177B-1B07-484F-84E1-617847644399}"/>
          </ac:spMkLst>
        </pc:spChg>
        <pc:spChg chg="add mod">
          <ac:chgData name="Danilo Mogin" userId="46a581e03cdf1d76" providerId="LiveId" clId="{1320082C-A7C4-4F39-B207-5B44D2E8DB51}" dt="2019-01-21T15:48:34.659" v="971" actId="122"/>
          <ac:spMkLst>
            <pc:docMk/>
            <pc:sldMk cId="3993426916" sldId="269"/>
            <ac:spMk id="7" creationId="{A729F2A3-2C26-48AA-9CDA-D8E8E44A8A3E}"/>
          </ac:spMkLst>
        </pc:spChg>
        <pc:picChg chg="add del mod">
          <ac:chgData name="Danilo Mogin" userId="46a581e03cdf1d76" providerId="LiveId" clId="{1320082C-A7C4-4F39-B207-5B44D2E8DB51}" dt="2019-01-21T15:10:37.351" v="132" actId="478"/>
          <ac:picMkLst>
            <pc:docMk/>
            <pc:sldMk cId="3993426916" sldId="269"/>
            <ac:picMk id="5" creationId="{E09CD081-D0DF-43C2-AC1C-F1A13C9D11D1}"/>
          </ac:picMkLst>
        </pc:picChg>
        <pc:picChg chg="add mod">
          <ac:chgData name="Danilo Mogin" userId="46a581e03cdf1d76" providerId="LiveId" clId="{1320082C-A7C4-4F39-B207-5B44D2E8DB51}" dt="2019-01-21T15:47:55.102" v="925" actId="14100"/>
          <ac:picMkLst>
            <pc:docMk/>
            <pc:sldMk cId="3993426916" sldId="269"/>
            <ac:picMk id="6" creationId="{B1A74EDA-962C-4DB1-9C07-AB2232F8322A}"/>
          </ac:picMkLst>
        </pc:picChg>
      </pc:sldChg>
    </pc:docChg>
  </pc:docChgLst>
  <pc:docChgLst>
    <pc:chgData name="Danilo Mogin" userId="46a581e03cdf1d76" providerId="LiveId" clId="{84984AE3-2FB9-472B-BE8B-CCC860EA6735}"/>
    <pc:docChg chg="undo redo custSel mod addSld delSld modSld sldOrd">
      <pc:chgData name="Danilo Mogin" userId="46a581e03cdf1d76" providerId="LiveId" clId="{84984AE3-2FB9-472B-BE8B-CCC860EA6735}" dt="2019-01-20T21:10:00.295" v="8775" actId="20577"/>
      <pc:docMkLst>
        <pc:docMk/>
      </pc:docMkLst>
      <pc:sldChg chg="modSp">
        <pc:chgData name="Danilo Mogin" userId="46a581e03cdf1d76" providerId="LiveId" clId="{84984AE3-2FB9-472B-BE8B-CCC860EA6735}" dt="2019-01-18T18:20:36.070" v="1" actId="208"/>
        <pc:sldMkLst>
          <pc:docMk/>
          <pc:sldMk cId="3795521106" sldId="257"/>
        </pc:sldMkLst>
        <pc:spChg chg="mod">
          <ac:chgData name="Danilo Mogin" userId="46a581e03cdf1d76" providerId="LiveId" clId="{84984AE3-2FB9-472B-BE8B-CCC860EA6735}" dt="2019-01-18T18:20:16.723" v="0" actId="14100"/>
          <ac:spMkLst>
            <pc:docMk/>
            <pc:sldMk cId="3795521106" sldId="257"/>
            <ac:spMk id="10" creationId="{CE36ECC0-6556-4959-8BF6-CF9E7BE6F6C7}"/>
          </ac:spMkLst>
        </pc:sp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" creationId="{0175853A-68D0-4AA9-B031-B0912653DBA0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3" creationId="{657B9AC8-1D5E-4420-806C-3F2E630238D5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6" creationId="{8CEF1A90-7DA5-4737-B6DB-9595F9E7DD24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0" creationId="{152571E9-ABA1-4264-9774-5C824C56C9A7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5" creationId="{1800ABC1-47C1-4F3E-9B0F-14C40266F85B}"/>
          </ac:cxnSpMkLst>
        </pc:cxnChg>
      </pc:sldChg>
      <pc:sldChg chg="addSp delSp modSp add addAnim delAnim modAnim">
        <pc:chgData name="Danilo Mogin" userId="46a581e03cdf1d76" providerId="LiveId" clId="{84984AE3-2FB9-472B-BE8B-CCC860EA6735}" dt="2019-01-20T17:42:54.852" v="5383"/>
        <pc:sldMkLst>
          <pc:docMk/>
          <pc:sldMk cId="2145992827" sldId="258"/>
        </pc:sldMkLst>
        <pc:spChg chg="add del mod">
          <ac:chgData name="Danilo Mogin" userId="46a581e03cdf1d76" providerId="LiveId" clId="{84984AE3-2FB9-472B-BE8B-CCC860EA6735}" dt="2019-01-18T18:51:49.825" v="6" actId="767"/>
          <ac:spMkLst>
            <pc:docMk/>
            <pc:sldMk cId="2145992827" sldId="258"/>
            <ac:spMk id="2" creationId="{8D0868E6-8B27-4394-BAF6-1EE0E7992572}"/>
          </ac:spMkLst>
        </pc:spChg>
        <pc:spChg chg="add mod">
          <ac:chgData name="Danilo Mogin" userId="46a581e03cdf1d76" providerId="LiveId" clId="{84984AE3-2FB9-472B-BE8B-CCC860EA6735}" dt="2019-01-20T10:07:29.703" v="2352" actId="1076"/>
          <ac:spMkLst>
            <pc:docMk/>
            <pc:sldMk cId="2145992827" sldId="258"/>
            <ac:spMk id="2" creationId="{FADCB801-3E13-435F-875D-ACDEF6500D3B}"/>
          </ac:spMkLst>
        </pc:spChg>
        <pc:spChg chg="add mod">
          <ac:chgData name="Danilo Mogin" userId="46a581e03cdf1d76" providerId="LiveId" clId="{84984AE3-2FB9-472B-BE8B-CCC860EA6735}" dt="2019-01-20T10:07:49.795" v="2356" actId="1076"/>
          <ac:spMkLst>
            <pc:docMk/>
            <pc:sldMk cId="2145992827" sldId="258"/>
            <ac:spMk id="3" creationId="{29FF399D-15B0-4493-A9B9-F858AB16C2B4}"/>
          </ac:spMkLst>
        </pc:spChg>
        <pc:spChg chg="add del">
          <ac:chgData name="Danilo Mogin" userId="46a581e03cdf1d76" providerId="LiveId" clId="{84984AE3-2FB9-472B-BE8B-CCC860EA6735}" dt="2019-01-18T18:51:49.061" v="5"/>
          <ac:spMkLst>
            <pc:docMk/>
            <pc:sldMk cId="2145992827" sldId="258"/>
            <ac:spMk id="3" creationId="{61C066B7-09CA-4897-B859-B3BED04556C6}"/>
          </ac:spMkLst>
        </pc:spChg>
        <pc:spChg chg="add mod">
          <ac:chgData name="Danilo Mogin" userId="46a581e03cdf1d76" providerId="LiveId" clId="{84984AE3-2FB9-472B-BE8B-CCC860EA6735}" dt="2019-01-20T10:36:24.763" v="3173" actId="20577"/>
          <ac:spMkLst>
            <pc:docMk/>
            <pc:sldMk cId="2145992827" sldId="258"/>
            <ac:spMk id="4" creationId="{36891713-7587-458A-8A3D-7641DBF83EDA}"/>
          </ac:spMkLst>
        </pc:spChg>
        <pc:spChg chg="add del">
          <ac:chgData name="Danilo Mogin" userId="46a581e03cdf1d76" providerId="LiveId" clId="{84984AE3-2FB9-472B-BE8B-CCC860EA6735}" dt="2019-01-18T18:52:36.488" v="10"/>
          <ac:spMkLst>
            <pc:docMk/>
            <pc:sldMk cId="2145992827" sldId="258"/>
            <ac:spMk id="4" creationId="{5D24B69C-8AB0-4189-AC29-04C587D3DDA3}"/>
          </ac:spMkLst>
        </pc:spChg>
        <pc:spChg chg="add del">
          <ac:chgData name="Danilo Mogin" userId="46a581e03cdf1d76" providerId="LiveId" clId="{84984AE3-2FB9-472B-BE8B-CCC860EA6735}" dt="2019-01-18T18:52:52.612" v="26"/>
          <ac:spMkLst>
            <pc:docMk/>
            <pc:sldMk cId="2145992827" sldId="258"/>
            <ac:spMk id="5" creationId="{A6CA4FD8-9636-4139-8DBD-F8DC36CF5AC6}"/>
          </ac:spMkLst>
        </pc:spChg>
        <pc:spChg chg="add del mod">
          <ac:chgData name="Danilo Mogin" userId="46a581e03cdf1d76" providerId="LiveId" clId="{84984AE3-2FB9-472B-BE8B-CCC860EA6735}" dt="2019-01-18T19:02:58.559" v="581" actId="478"/>
          <ac:spMkLst>
            <pc:docMk/>
            <pc:sldMk cId="2145992827" sldId="258"/>
            <ac:spMk id="6" creationId="{336A4A23-F32E-4CE2-AA05-2A41012FEE9A}"/>
          </ac:spMkLst>
        </pc:spChg>
        <pc:spChg chg="add del mod">
          <ac:chgData name="Danilo Mogin" userId="46a581e03cdf1d76" providerId="LiveId" clId="{84984AE3-2FB9-472B-BE8B-CCC860EA6735}" dt="2019-01-20T10:07:16.792" v="2348" actId="478"/>
          <ac:spMkLst>
            <pc:docMk/>
            <pc:sldMk cId="2145992827" sldId="258"/>
            <ac:spMk id="7" creationId="{60E1936E-FF2A-4AA2-91C1-9410FA13539E}"/>
          </ac:spMkLst>
        </pc:spChg>
        <pc:spChg chg="add del mod">
          <ac:chgData name="Danilo Mogin" userId="46a581e03cdf1d76" providerId="LiveId" clId="{84984AE3-2FB9-472B-BE8B-CCC860EA6735}" dt="2019-01-18T19:04:03.481" v="585"/>
          <ac:spMkLst>
            <pc:docMk/>
            <pc:sldMk cId="2145992827" sldId="258"/>
            <ac:spMk id="10" creationId="{71083C5D-72E7-4157-9CB4-F1E011614A55}"/>
          </ac:spMkLst>
        </pc:spChg>
        <pc:spChg chg="add del mod">
          <ac:chgData name="Danilo Mogin" userId="46a581e03cdf1d76" providerId="LiveId" clId="{84984AE3-2FB9-472B-BE8B-CCC860EA6735}" dt="2019-01-20T10:07:43.971" v="2355" actId="478"/>
          <ac:spMkLst>
            <pc:docMk/>
            <pc:sldMk cId="2145992827" sldId="258"/>
            <ac:spMk id="11" creationId="{C6BE8B76-F870-4E28-8CBA-2262E060A606}"/>
          </ac:spMkLst>
        </pc:spChg>
        <pc:spChg chg="add del">
          <ac:chgData name="Danilo Mogin" userId="46a581e03cdf1d76" providerId="LiveId" clId="{84984AE3-2FB9-472B-BE8B-CCC860EA6735}" dt="2019-01-18T19:04:09.539" v="590"/>
          <ac:spMkLst>
            <pc:docMk/>
            <pc:sldMk cId="2145992827" sldId="258"/>
            <ac:spMk id="12" creationId="{C02A48C0-C076-4571-9404-EE34F2BA498F}"/>
          </ac:spMkLst>
        </pc:spChg>
        <pc:spChg chg="add del">
          <ac:chgData name="Danilo Mogin" userId="46a581e03cdf1d76" providerId="LiveId" clId="{84984AE3-2FB9-472B-BE8B-CCC860EA6735}" dt="2019-01-18T19:04:11.083" v="594"/>
          <ac:spMkLst>
            <pc:docMk/>
            <pc:sldMk cId="2145992827" sldId="258"/>
            <ac:spMk id="13" creationId="{BCC32EB9-3B0F-4A51-94C3-CD1D492C5344}"/>
          </ac:spMkLst>
        </pc:spChg>
        <pc:spChg chg="add del">
          <ac:chgData name="Danilo Mogin" userId="46a581e03cdf1d76" providerId="LiveId" clId="{84984AE3-2FB9-472B-BE8B-CCC860EA6735}" dt="2019-01-18T19:08:16.861" v="1263"/>
          <ac:spMkLst>
            <pc:docMk/>
            <pc:sldMk cId="2145992827" sldId="258"/>
            <ac:spMk id="14" creationId="{2BCC7B09-9B38-4A71-9698-5878DF4ACD4C}"/>
          </ac:spMkLst>
        </pc:spChg>
        <pc:spChg chg="add del mod">
          <ac:chgData name="Danilo Mogin" userId="46a581e03cdf1d76" providerId="LiveId" clId="{84984AE3-2FB9-472B-BE8B-CCC860EA6735}" dt="2019-01-20T10:08:03.408" v="2359" actId="478"/>
          <ac:spMkLst>
            <pc:docMk/>
            <pc:sldMk cId="2145992827" sldId="258"/>
            <ac:spMk id="15" creationId="{C2F0B061-FB9D-4C7D-8B8D-211FA579C849}"/>
          </ac:spMkLst>
        </pc:spChg>
        <pc:spChg chg="add mod">
          <ac:chgData name="Danilo Mogin" userId="46a581e03cdf1d76" providerId="LiveId" clId="{84984AE3-2FB9-472B-BE8B-CCC860EA6735}" dt="2019-01-19T10:26:47.632" v="1946" actId="20577"/>
          <ac:spMkLst>
            <pc:docMk/>
            <pc:sldMk cId="2145992827" sldId="258"/>
            <ac:spMk id="16" creationId="{57ACE31C-E92D-4730-B33F-703480D01C12}"/>
          </ac:spMkLst>
        </pc:spChg>
        <pc:spChg chg="add mod">
          <ac:chgData name="Danilo Mogin" userId="46a581e03cdf1d76" providerId="LiveId" clId="{84984AE3-2FB9-472B-BE8B-CCC860EA6735}" dt="2019-01-20T17:41:54.876" v="5369" actId="6549"/>
          <ac:spMkLst>
            <pc:docMk/>
            <pc:sldMk cId="2145992827" sldId="258"/>
            <ac:spMk id="17" creationId="{87528C2C-1031-47B4-9924-6DC06D276784}"/>
          </ac:spMkLst>
        </pc:spChg>
        <pc:spChg chg="add mod">
          <ac:chgData name="Danilo Mogin" userId="46a581e03cdf1d76" providerId="LiveId" clId="{84984AE3-2FB9-472B-BE8B-CCC860EA6735}" dt="2019-01-20T17:41:52.622" v="5368" actId="6549"/>
          <ac:spMkLst>
            <pc:docMk/>
            <pc:sldMk cId="2145992827" sldId="258"/>
            <ac:spMk id="18" creationId="{040BA174-5168-4D12-9C8E-2223CD2E3393}"/>
          </ac:spMkLst>
        </pc:spChg>
        <pc:spChg chg="add mod">
          <ac:chgData name="Danilo Mogin" userId="46a581e03cdf1d76" providerId="LiveId" clId="{84984AE3-2FB9-472B-BE8B-CCC860EA6735}" dt="2019-01-18T19:17:54.098" v="1899" actId="12"/>
          <ac:spMkLst>
            <pc:docMk/>
            <pc:sldMk cId="2145992827" sldId="258"/>
            <ac:spMk id="21" creationId="{8D058B8F-447E-46C5-953D-3692B1D213CF}"/>
          </ac:spMkLst>
        </pc:spChg>
        <pc:picChg chg="add mod">
          <ac:chgData name="Danilo Mogin" userId="46a581e03cdf1d76" providerId="LiveId" clId="{84984AE3-2FB9-472B-BE8B-CCC860EA6735}" dt="2019-01-18T19:16:54.413" v="1875" actId="1076"/>
          <ac:picMkLst>
            <pc:docMk/>
            <pc:sldMk cId="2145992827" sldId="258"/>
            <ac:picMk id="9" creationId="{4BD2A3D6-840B-47F9-ACC2-F41646D12192}"/>
          </ac:picMkLst>
        </pc:picChg>
        <pc:cxnChg chg="add del mod">
          <ac:chgData name="Danilo Mogin" userId="46a581e03cdf1d76" providerId="LiveId" clId="{84984AE3-2FB9-472B-BE8B-CCC860EA6735}" dt="2019-01-18T19:17:21.212" v="1884" actId="11529"/>
          <ac:cxnSpMkLst>
            <pc:docMk/>
            <pc:sldMk cId="2145992827" sldId="258"/>
            <ac:cxnSpMk id="20" creationId="{B7A682A6-3C09-4D6C-998D-57DC1AA53A0D}"/>
          </ac:cxnSpMkLst>
        </pc:cxnChg>
      </pc:sldChg>
      <pc:sldChg chg="addSp delSp modSp add modAnim">
        <pc:chgData name="Danilo Mogin" userId="46a581e03cdf1d76" providerId="LiveId" clId="{84984AE3-2FB9-472B-BE8B-CCC860EA6735}" dt="2019-01-20T18:02:01.277" v="5738"/>
        <pc:sldMkLst>
          <pc:docMk/>
          <pc:sldMk cId="184303694" sldId="259"/>
        </pc:sldMkLst>
        <pc:spChg chg="add del mod">
          <ac:chgData name="Danilo Mogin" userId="46a581e03cdf1d76" providerId="LiveId" clId="{84984AE3-2FB9-472B-BE8B-CCC860EA6735}" dt="2019-01-20T10:05:15.197" v="2307" actId="478"/>
          <ac:spMkLst>
            <pc:docMk/>
            <pc:sldMk cId="184303694" sldId="259"/>
            <ac:spMk id="2" creationId="{E56C4C61-7203-438F-A136-328136376CCA}"/>
          </ac:spMkLst>
        </pc:spChg>
        <pc:spChg chg="add del">
          <ac:chgData name="Danilo Mogin" userId="46a581e03cdf1d76" providerId="LiveId" clId="{84984AE3-2FB9-472B-BE8B-CCC860EA6735}" dt="2019-01-20T09:55:22.878" v="1949"/>
          <ac:spMkLst>
            <pc:docMk/>
            <pc:sldMk cId="184303694" sldId="259"/>
            <ac:spMk id="4" creationId="{7CA38B00-A1A8-4549-B523-4B07310FC0E6}"/>
          </ac:spMkLst>
        </pc:spChg>
        <pc:spChg chg="add mod">
          <ac:chgData name="Danilo Mogin" userId="46a581e03cdf1d76" providerId="LiveId" clId="{84984AE3-2FB9-472B-BE8B-CCC860EA6735}" dt="2019-01-20T17:08:55.663" v="4544" actId="113"/>
          <ac:spMkLst>
            <pc:docMk/>
            <pc:sldMk cId="184303694" sldId="259"/>
            <ac:spMk id="5" creationId="{9BFB277B-C499-4B94-838E-D0FC846B5227}"/>
          </ac:spMkLst>
        </pc:spChg>
        <pc:spChg chg="add del">
          <ac:chgData name="Danilo Mogin" userId="46a581e03cdf1d76" providerId="LiveId" clId="{84984AE3-2FB9-472B-BE8B-CCC860EA6735}" dt="2019-01-20T10:01:09.202" v="2185"/>
          <ac:spMkLst>
            <pc:docMk/>
            <pc:sldMk cId="184303694" sldId="259"/>
            <ac:spMk id="6" creationId="{D14EF112-C547-4EC5-B5ED-6674260375C0}"/>
          </ac:spMkLst>
        </pc:spChg>
        <pc:spChg chg="add del mod">
          <ac:chgData name="Danilo Mogin" userId="46a581e03cdf1d76" providerId="LiveId" clId="{84984AE3-2FB9-472B-BE8B-CCC860EA6735}" dt="2019-01-20T10:06:34.406" v="2326" actId="478"/>
          <ac:spMkLst>
            <pc:docMk/>
            <pc:sldMk cId="184303694" sldId="259"/>
            <ac:spMk id="7" creationId="{26077DD1-24AF-4983-8111-00BCEFC65A06}"/>
          </ac:spMkLst>
        </pc:spChg>
        <pc:spChg chg="add mod">
          <ac:chgData name="Danilo Mogin" userId="46a581e03cdf1d76" providerId="LiveId" clId="{84984AE3-2FB9-472B-BE8B-CCC860EA6735}" dt="2019-01-20T17:09:45.764" v="4589" actId="20577"/>
          <ac:spMkLst>
            <pc:docMk/>
            <pc:sldMk cId="184303694" sldId="259"/>
            <ac:spMk id="8" creationId="{398DA85A-C3A1-4045-BEB6-693A26D28AFF}"/>
          </ac:spMkLst>
        </pc:spChg>
        <pc:spChg chg="add mod">
          <ac:chgData name="Danilo Mogin" userId="46a581e03cdf1d76" providerId="LiveId" clId="{84984AE3-2FB9-472B-BE8B-CCC860EA6735}" dt="2019-01-20T10:09:31.383" v="2364" actId="1076"/>
          <ac:spMkLst>
            <pc:docMk/>
            <pc:sldMk cId="184303694" sldId="259"/>
            <ac:spMk id="9" creationId="{1DB8B6E6-560D-45A7-97D7-B5C03B33E183}"/>
          </ac:spMkLst>
        </pc:spChg>
        <pc:spChg chg="add mod">
          <ac:chgData name="Danilo Mogin" userId="46a581e03cdf1d76" providerId="LiveId" clId="{84984AE3-2FB9-472B-BE8B-CCC860EA6735}" dt="2019-01-20T10:05:19.365" v="2308" actId="1076"/>
          <ac:spMkLst>
            <pc:docMk/>
            <pc:sldMk cId="184303694" sldId="259"/>
            <ac:spMk id="10" creationId="{4E1867CB-15A8-4D3E-B695-3F20EB780DC2}"/>
          </ac:spMkLst>
        </pc:spChg>
        <pc:spChg chg="add mod">
          <ac:chgData name="Danilo Mogin" userId="46a581e03cdf1d76" providerId="LiveId" clId="{84984AE3-2FB9-472B-BE8B-CCC860EA6735}" dt="2019-01-20T10:36:09.405" v="3167" actId="20577"/>
          <ac:spMkLst>
            <pc:docMk/>
            <pc:sldMk cId="184303694" sldId="259"/>
            <ac:spMk id="11" creationId="{412A7A6D-C374-43DC-84DF-249213AA1370}"/>
          </ac:spMkLst>
        </pc:spChg>
        <pc:spChg chg="add mod">
          <ac:chgData name="Danilo Mogin" userId="46a581e03cdf1d76" providerId="LiveId" clId="{84984AE3-2FB9-472B-BE8B-CCC860EA6735}" dt="2019-01-20T18:02:01.277" v="5738"/>
          <ac:spMkLst>
            <pc:docMk/>
            <pc:sldMk cId="184303694" sldId="259"/>
            <ac:spMk id="12" creationId="{BF8F7398-A182-4C0C-A289-002FDCBF19A3}"/>
          </ac:spMkLst>
        </pc:spChg>
        <pc:spChg chg="add mod">
          <ac:chgData name="Danilo Mogin" userId="46a581e03cdf1d76" providerId="LiveId" clId="{84984AE3-2FB9-472B-BE8B-CCC860EA6735}" dt="2019-01-20T10:19:48.601" v="2686" actId="1076"/>
          <ac:spMkLst>
            <pc:docMk/>
            <pc:sldMk cId="184303694" sldId="259"/>
            <ac:spMk id="13" creationId="{1029DCBE-FBDD-45A1-850F-2DA9D4D9E64F}"/>
          </ac:spMkLst>
        </pc:spChg>
        <pc:spChg chg="add mod">
          <ac:chgData name="Danilo Mogin" userId="46a581e03cdf1d76" providerId="LiveId" clId="{84984AE3-2FB9-472B-BE8B-CCC860EA6735}" dt="2019-01-20T17:08:10.985" v="4529" actId="113"/>
          <ac:spMkLst>
            <pc:docMk/>
            <pc:sldMk cId="184303694" sldId="259"/>
            <ac:spMk id="14" creationId="{6C1860B5-06E3-4306-B3C1-23A99BA3A9FB}"/>
          </ac:spMkLst>
        </pc:spChg>
        <pc:picChg chg="add mod">
          <ac:chgData name="Danilo Mogin" userId="46a581e03cdf1d76" providerId="LiveId" clId="{84984AE3-2FB9-472B-BE8B-CCC860EA6735}" dt="2019-01-18T19:46:20.266" v="1939" actId="1076"/>
          <ac:picMkLst>
            <pc:docMk/>
            <pc:sldMk cId="184303694" sldId="259"/>
            <ac:picMk id="3" creationId="{D67728E5-C33A-4CBF-972E-08A0A3C730E6}"/>
          </ac:picMkLst>
        </pc:picChg>
      </pc:sldChg>
      <pc:sldChg chg="addSp delSp modSp add delAnim modAnim">
        <pc:chgData name="Danilo Mogin" userId="46a581e03cdf1d76" providerId="LiveId" clId="{84984AE3-2FB9-472B-BE8B-CCC860EA6735}" dt="2019-01-20T18:02:16.512" v="5744" actId="1076"/>
        <pc:sldMkLst>
          <pc:docMk/>
          <pc:sldMk cId="212826260" sldId="260"/>
        </pc:sldMkLst>
        <pc:spChg chg="add mod">
          <ac:chgData name="Danilo Mogin" userId="46a581e03cdf1d76" providerId="LiveId" clId="{84984AE3-2FB9-472B-BE8B-CCC860EA6735}" dt="2019-01-20T10:44:12.655" v="3335" actId="1076"/>
          <ac:spMkLst>
            <pc:docMk/>
            <pc:sldMk cId="212826260" sldId="260"/>
            <ac:spMk id="4" creationId="{6F8D341E-FEAB-402F-B126-9E8B85326AFD}"/>
          </ac:spMkLst>
        </pc:spChg>
        <pc:spChg chg="add mod">
          <ac:chgData name="Danilo Mogin" userId="46a581e03cdf1d76" providerId="LiveId" clId="{84984AE3-2FB9-472B-BE8B-CCC860EA6735}" dt="2019-01-20T10:44:10.843" v="3334" actId="1076"/>
          <ac:spMkLst>
            <pc:docMk/>
            <pc:sldMk cId="212826260" sldId="260"/>
            <ac:spMk id="5" creationId="{49B8DDE5-0F00-4158-9BAA-0CE42ECA5329}"/>
          </ac:spMkLst>
        </pc:spChg>
        <pc:spChg chg="add del mod">
          <ac:chgData name="Danilo Mogin" userId="46a581e03cdf1d76" providerId="LiveId" clId="{84984AE3-2FB9-472B-BE8B-CCC860EA6735}" dt="2019-01-20T10:52:37.439" v="3338"/>
          <ac:spMkLst>
            <pc:docMk/>
            <pc:sldMk cId="212826260" sldId="260"/>
            <ac:spMk id="6" creationId="{5B387FF7-82A6-41DC-9C78-42D8FCF09E1C}"/>
          </ac:spMkLst>
        </pc:spChg>
        <pc:spChg chg="add mod">
          <ac:chgData name="Danilo Mogin" userId="46a581e03cdf1d76" providerId="LiveId" clId="{84984AE3-2FB9-472B-BE8B-CCC860EA6735}" dt="2019-01-20T18:02:16.512" v="5744" actId="1076"/>
          <ac:spMkLst>
            <pc:docMk/>
            <pc:sldMk cId="212826260" sldId="260"/>
            <ac:spMk id="7" creationId="{A0E2D986-781B-4EA5-B8B8-F351175616E4}"/>
          </ac:spMkLst>
        </pc:spChg>
        <pc:spChg chg="add del mod">
          <ac:chgData name="Danilo Mogin" userId="46a581e03cdf1d76" providerId="LiveId" clId="{84984AE3-2FB9-472B-BE8B-CCC860EA6735}" dt="2019-01-20T18:02:12.349" v="5742"/>
          <ac:spMkLst>
            <pc:docMk/>
            <pc:sldMk cId="212826260" sldId="260"/>
            <ac:spMk id="8" creationId="{B3FC5269-753F-4049-AE67-1EFB179D3683}"/>
          </ac:spMkLst>
        </pc:spChg>
        <pc:picChg chg="add mod">
          <ac:chgData name="Danilo Mogin" userId="46a581e03cdf1d76" providerId="LiveId" clId="{84984AE3-2FB9-472B-BE8B-CCC860EA6735}" dt="2019-01-20T10:44:07.005" v="3333" actId="14100"/>
          <ac:picMkLst>
            <pc:docMk/>
            <pc:sldMk cId="212826260" sldId="260"/>
            <ac:picMk id="3" creationId="{14F683D5-4491-484B-81F2-BAA67CB73913}"/>
          </ac:picMkLst>
        </pc:picChg>
      </pc:sldChg>
      <pc:sldChg chg="addSp delSp modSp add del mod setBg delAnim modAnim setClrOvrMap">
        <pc:chgData name="Danilo Mogin" userId="46a581e03cdf1d76" providerId="LiveId" clId="{84984AE3-2FB9-472B-BE8B-CCC860EA6735}" dt="2019-01-20T17:51:07.236" v="5675" actId="2696"/>
        <pc:sldMkLst>
          <pc:docMk/>
          <pc:sldMk cId="3921237003" sldId="261"/>
        </pc:sldMkLst>
        <pc:spChg chg="add del mod">
          <ac:chgData name="Danilo Mogin" userId="46a581e03cdf1d76" providerId="LiveId" clId="{84984AE3-2FB9-472B-BE8B-CCC860EA6735}" dt="2019-01-20T17:50:40.573" v="5667" actId="478"/>
          <ac:spMkLst>
            <pc:docMk/>
            <pc:sldMk cId="3921237003" sldId="261"/>
            <ac:spMk id="10" creationId="{4727AEA1-2A5F-4EC7-94B1-DB9429E128DC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1" creationId="{799448F2-0E5B-42DA-B2D1-11A14E947BD4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3" creationId="{4E8A7552-20E1-4F34-ADAB-C1DB6634D47E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0" creationId="{6CACE173-0A3A-4306-B76C-60A0714C31C3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1" creationId="{FF638861-22F4-42BD-AB54-580F4FFF9F5F}"/>
          </ac:spMkLst>
        </pc:spChg>
        <pc:spChg chg="add del">
          <ac:chgData name="Danilo Mogin" userId="46a581e03cdf1d76" providerId="LiveId" clId="{84984AE3-2FB9-472B-BE8B-CCC860EA6735}" dt="2019-01-20T17:03:13.466" v="4506" actId="26606"/>
          <ac:spMkLst>
            <pc:docMk/>
            <pc:sldMk cId="3921237003" sldId="261"/>
            <ac:spMk id="33" creationId="{D6CF29CD-38B8-4924-BA11-6D60517487EF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6" creationId="{82B0BD37-87F5-4DDB-B767-20FA06048900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7" creationId="{ADFE5C4E-0B5D-4AB5-9877-3993F84A3D4D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8" creationId="{06048CCE-094B-4948-B61B-DE627F176712}"/>
          </ac:spMkLst>
        </pc:spChg>
        <pc:spChg chg="add mod">
          <ac:chgData name="Danilo Mogin" userId="46a581e03cdf1d76" providerId="LiveId" clId="{84984AE3-2FB9-472B-BE8B-CCC860EA6735}" dt="2019-01-20T17:50:49.482" v="5670"/>
          <ac:spMkLst>
            <pc:docMk/>
            <pc:sldMk cId="3921237003" sldId="261"/>
            <ac:spMk id="42" creationId="{4FFF51AD-876A-436C-9194-84CD89ECC79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3" creationId="{F98E3466-2E91-4462-B52B-7D58B656DF7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4" creationId="{1F00C019-8FAE-476B-89FD-48D3C9F051C8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5" creationId="{E7B46AB0-49CD-4AB7-B8BA-7BD5CDBC9A75}"/>
          </ac:spMkLst>
        </pc:spChg>
        <pc:spChg chg="add mod">
          <ac:chgData name="Danilo Mogin" userId="46a581e03cdf1d76" providerId="LiveId" clId="{84984AE3-2FB9-472B-BE8B-CCC860EA6735}" dt="2019-01-20T17:51:01.692" v="5674" actId="20577"/>
          <ac:spMkLst>
            <pc:docMk/>
            <pc:sldMk cId="3921237003" sldId="261"/>
            <ac:spMk id="46" creationId="{CC40BC5E-E805-467F-85AC-DB89A041F3EB}"/>
          </ac:spMkLst>
        </pc:spChg>
        <pc:picChg chg="add del mod ord">
          <ac:chgData name="Danilo Mogin" userId="46a581e03cdf1d76" providerId="LiveId" clId="{84984AE3-2FB9-472B-BE8B-CCC860EA6735}" dt="2019-01-20T17:02:24.789" v="4497" actId="478"/>
          <ac:picMkLst>
            <pc:docMk/>
            <pc:sldMk cId="3921237003" sldId="261"/>
            <ac:picMk id="3" creationId="{B80E8128-C6B7-42EE-896B-0D92419AE7AF}"/>
          </ac:picMkLst>
        </pc:picChg>
        <pc:picChg chg="add del mod">
          <ac:chgData name="Danilo Mogin" userId="46a581e03cdf1d76" providerId="LiveId" clId="{84984AE3-2FB9-472B-BE8B-CCC860EA6735}" dt="2019-01-20T11:10:22.623" v="4069" actId="478"/>
          <ac:picMkLst>
            <pc:docMk/>
            <pc:sldMk cId="3921237003" sldId="261"/>
            <ac:picMk id="5" creationId="{5D7209A4-60B4-4BB2-84EB-6168C858EC24}"/>
          </ac:picMkLst>
        </pc:picChg>
        <pc:picChg chg="add del mod ord">
          <ac:chgData name="Danilo Mogin" userId="46a581e03cdf1d76" providerId="LiveId" clId="{84984AE3-2FB9-472B-BE8B-CCC860EA6735}" dt="2019-01-20T17:02:22.915" v="4495" actId="478"/>
          <ac:picMkLst>
            <pc:docMk/>
            <pc:sldMk cId="3921237003" sldId="261"/>
            <ac:picMk id="7" creationId="{F3A2DED9-030E-4D9E-A48E-42B54DFDA787}"/>
          </ac:picMkLst>
        </pc:picChg>
        <pc:picChg chg="add del mod ord">
          <ac:chgData name="Danilo Mogin" userId="46a581e03cdf1d76" providerId="LiveId" clId="{84984AE3-2FB9-472B-BE8B-CCC860EA6735}" dt="2019-01-20T17:02:23.517" v="4496" actId="478"/>
          <ac:picMkLst>
            <pc:docMk/>
            <pc:sldMk cId="3921237003" sldId="261"/>
            <ac:picMk id="9" creationId="{4356DE1C-5289-4D95-B5B3-F9C00787E9FA}"/>
          </ac:picMkLst>
        </pc:picChg>
        <pc:picChg chg="add del mod ord">
          <ac:chgData name="Danilo Mogin" userId="46a581e03cdf1d76" providerId="LiveId" clId="{84984AE3-2FB9-472B-BE8B-CCC860EA6735}" dt="2019-01-20T17:49:04.153" v="5649" actId="478"/>
          <ac:picMkLst>
            <pc:docMk/>
            <pc:sldMk cId="3921237003" sldId="261"/>
            <ac:picMk id="12" creationId="{70532ACC-DA81-4D47-91C4-EF6B2CD81EC4}"/>
          </ac:picMkLst>
        </pc:picChg>
        <pc:picChg chg="add del mod ord">
          <ac:chgData name="Danilo Mogin" userId="46a581e03cdf1d76" providerId="LiveId" clId="{84984AE3-2FB9-472B-BE8B-CCC860EA6735}" dt="2019-01-20T17:49:46.244" v="5659" actId="478"/>
          <ac:picMkLst>
            <pc:docMk/>
            <pc:sldMk cId="3921237003" sldId="261"/>
            <ac:picMk id="15" creationId="{37A24AD7-E8E8-40E4-B4FD-2DB6432EEE32}"/>
          </ac:picMkLst>
        </pc:picChg>
        <pc:picChg chg="add del mod ord">
          <ac:chgData name="Danilo Mogin" userId="46a581e03cdf1d76" providerId="LiveId" clId="{84984AE3-2FB9-472B-BE8B-CCC860EA6735}" dt="2019-01-20T17:49:34.966" v="5657" actId="478"/>
          <ac:picMkLst>
            <pc:docMk/>
            <pc:sldMk cId="3921237003" sldId="261"/>
            <ac:picMk id="18" creationId="{030DC39D-48EA-4C06-BC18-F6CD20B0CEE0}"/>
          </ac:picMkLst>
        </pc:picChg>
        <pc:picChg chg="add del mod">
          <ac:chgData name="Danilo Mogin" userId="46a581e03cdf1d76" providerId="LiveId" clId="{84984AE3-2FB9-472B-BE8B-CCC860EA6735}" dt="2019-01-20T17:49:46.733" v="5660" actId="478"/>
          <ac:picMkLst>
            <pc:docMk/>
            <pc:sldMk cId="3921237003" sldId="261"/>
            <ac:picMk id="20" creationId="{0F568B31-A353-4392-A1C8-B2332C15E857}"/>
          </ac:picMkLst>
        </pc:picChg>
        <pc:picChg chg="add del mod">
          <ac:chgData name="Danilo Mogin" userId="46a581e03cdf1d76" providerId="LiveId" clId="{84984AE3-2FB9-472B-BE8B-CCC860EA6735}" dt="2019-01-20T17:49:47.131" v="5661" actId="478"/>
          <ac:picMkLst>
            <pc:docMk/>
            <pc:sldMk cId="3921237003" sldId="261"/>
            <ac:picMk id="24" creationId="{EBEC63CA-351E-4084-A329-C2BB5E5A390B}"/>
          </ac:picMkLst>
        </pc:picChg>
        <pc:picChg chg="add mod">
          <ac:chgData name="Danilo Mogin" userId="46a581e03cdf1d76" providerId="LiveId" clId="{84984AE3-2FB9-472B-BE8B-CCC860EA6735}" dt="2019-01-20T17:49:51.557" v="5662" actId="931"/>
          <ac:picMkLst>
            <pc:docMk/>
            <pc:sldMk cId="3921237003" sldId="261"/>
            <ac:picMk id="26" creationId="{2B4D494D-43C9-4C42-9BCA-4EB2069A54CF}"/>
          </ac:picMkLst>
        </pc:picChg>
        <pc:picChg chg="add mod">
          <ac:chgData name="Danilo Mogin" userId="46a581e03cdf1d76" providerId="LiveId" clId="{84984AE3-2FB9-472B-BE8B-CCC860EA6735}" dt="2019-01-20T17:49:57.264" v="5663" actId="931"/>
          <ac:picMkLst>
            <pc:docMk/>
            <pc:sldMk cId="3921237003" sldId="261"/>
            <ac:picMk id="29" creationId="{A895F19B-4A57-4D41-9563-9AB51B2BBAB7}"/>
          </ac:picMkLst>
        </pc:picChg>
        <pc:picChg chg="add mod">
          <ac:chgData name="Danilo Mogin" userId="46a581e03cdf1d76" providerId="LiveId" clId="{84984AE3-2FB9-472B-BE8B-CCC860EA6735}" dt="2019-01-20T17:50:03.203" v="5664" actId="931"/>
          <ac:picMkLst>
            <pc:docMk/>
            <pc:sldMk cId="3921237003" sldId="261"/>
            <ac:picMk id="40" creationId="{C34B50A6-886D-4281-9899-374075B7E8A1}"/>
          </ac:picMkLst>
        </pc:pic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4" creationId="{DCD67800-37AC-4E14-89B0-F79DCB3FB86D}"/>
          </ac:cxnSpMkLst>
        </pc:cxn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6" creationId="{20F1788F-A5AE-4188-8274-F7F2E3833ECD}"/>
          </ac:cxnSpMkLst>
        </pc:cxnChg>
        <pc:cxnChg chg="add del">
          <ac:chgData name="Danilo Mogin" userId="46a581e03cdf1d76" providerId="LiveId" clId="{84984AE3-2FB9-472B-BE8B-CCC860EA6735}" dt="2019-01-20T17:03:03.579" v="4502" actId="26606"/>
          <ac:cxnSpMkLst>
            <pc:docMk/>
            <pc:sldMk cId="3921237003" sldId="261"/>
            <ac:cxnSpMk id="28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2" creationId="{3D83F26F-C55B-4A92-9AFF-4894D14E27C5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4" creationId="{564940E8-4031-4205-8D84-CBBB398C9148}"/>
          </ac:cxnSpMkLst>
        </pc:cxnChg>
        <pc:cxnChg chg="add del">
          <ac:chgData name="Danilo Mogin" userId="46a581e03cdf1d76" providerId="LiveId" clId="{84984AE3-2FB9-472B-BE8B-CCC860EA6735}" dt="2019-01-20T17:03:18.212" v="4508" actId="26606"/>
          <ac:cxnSpMkLst>
            <pc:docMk/>
            <pc:sldMk cId="3921237003" sldId="261"/>
            <ac:cxnSpMk id="39" creationId="{5BB48934-4796-4249-B64C-EE2375977B5E}"/>
          </ac:cxnSpMkLst>
        </pc:cxnChg>
        <pc:cxnChg chg="add del">
          <ac:chgData name="Danilo Mogin" userId="46a581e03cdf1d76" providerId="LiveId" clId="{84984AE3-2FB9-472B-BE8B-CCC860EA6735}" dt="2019-01-20T17:03:21.814" v="4510" actId="26606"/>
          <ac:cxnSpMkLst>
            <pc:docMk/>
            <pc:sldMk cId="3921237003" sldId="261"/>
            <ac:cxnSpMk id="41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26.474" v="4514" actId="26606"/>
          <ac:cxnSpMkLst>
            <pc:docMk/>
            <pc:sldMk cId="3921237003" sldId="261"/>
            <ac:cxnSpMk id="47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55.182" v="4516" actId="26606"/>
          <ac:cxnSpMkLst>
            <pc:docMk/>
            <pc:sldMk cId="3921237003" sldId="261"/>
            <ac:cxnSpMk id="49" creationId="{8F880EF2-DF79-4D9D-8F11-E91D48C79741}"/>
          </ac:cxnSpMkLst>
        </pc:cxnChg>
        <pc:cxnChg chg="add">
          <ac:chgData name="Danilo Mogin" userId="46a581e03cdf1d76" providerId="LiveId" clId="{84984AE3-2FB9-472B-BE8B-CCC860EA6735}" dt="2019-01-20T17:03:55.189" v="4517" actId="26606"/>
          <ac:cxnSpMkLst>
            <pc:docMk/>
            <pc:sldMk cId="3921237003" sldId="261"/>
            <ac:cxnSpMk id="51" creationId="{60188E89-AF78-40F6-B787-E9BD9C625686}"/>
          </ac:cxnSpMkLst>
        </pc:cxnChg>
      </pc:sldChg>
      <pc:sldChg chg="addSp delSp modSp add modAnim">
        <pc:chgData name="Danilo Mogin" userId="46a581e03cdf1d76" providerId="LiveId" clId="{84984AE3-2FB9-472B-BE8B-CCC860EA6735}" dt="2019-01-20T17:41:17.438" v="5366"/>
        <pc:sldMkLst>
          <pc:docMk/>
          <pc:sldMk cId="2202285653" sldId="262"/>
        </pc:sldMkLst>
        <pc:spChg chg="mod">
          <ac:chgData name="Danilo Mogin" userId="46a581e03cdf1d76" providerId="LiveId" clId="{84984AE3-2FB9-472B-BE8B-CCC860EA6735}" dt="2019-01-20T17:15:16.883" v="4619" actId="20577"/>
          <ac:spMkLst>
            <pc:docMk/>
            <pc:sldMk cId="2202285653" sldId="262"/>
            <ac:spMk id="2" creationId="{E566A5F5-4A47-4217-9630-E9FAB020D05B}"/>
          </ac:spMkLst>
        </pc:spChg>
        <pc:spChg chg="mod">
          <ac:chgData name="Danilo Mogin" userId="46a581e03cdf1d76" providerId="LiveId" clId="{84984AE3-2FB9-472B-BE8B-CCC860EA6735}" dt="2019-01-20T17:38:34.502" v="5317" actId="20577"/>
          <ac:spMkLst>
            <pc:docMk/>
            <pc:sldMk cId="2202285653" sldId="262"/>
            <ac:spMk id="3" creationId="{00302512-38C2-4938-834F-D0B7D5607185}"/>
          </ac:spMkLst>
        </pc:spChg>
        <pc:spChg chg="add mod">
          <ac:chgData name="Danilo Mogin" userId="46a581e03cdf1d76" providerId="LiveId" clId="{84984AE3-2FB9-472B-BE8B-CCC860EA6735}" dt="2019-01-20T17:38:30.993" v="5316" actId="12"/>
          <ac:spMkLst>
            <pc:docMk/>
            <pc:sldMk cId="2202285653" sldId="262"/>
            <ac:spMk id="4" creationId="{E1A3CB20-01D1-4517-B756-53EC88973E88}"/>
          </ac:spMkLst>
        </pc:spChg>
        <pc:spChg chg="add mod">
          <ac:chgData name="Danilo Mogin" userId="46a581e03cdf1d76" providerId="LiveId" clId="{84984AE3-2FB9-472B-BE8B-CCC860EA6735}" dt="2019-01-20T17:38:45.302" v="5320" actId="1076"/>
          <ac:spMkLst>
            <pc:docMk/>
            <pc:sldMk cId="2202285653" sldId="262"/>
            <ac:spMk id="5" creationId="{A996B434-13C4-4442-B40A-810C6286C06A}"/>
          </ac:spMkLst>
        </pc:spChg>
        <pc:spChg chg="add del mod">
          <ac:chgData name="Danilo Mogin" userId="46a581e03cdf1d76" providerId="LiveId" clId="{84984AE3-2FB9-472B-BE8B-CCC860EA6735}" dt="2019-01-20T17:36:04.009" v="5277" actId="767"/>
          <ac:spMkLst>
            <pc:docMk/>
            <pc:sldMk cId="2202285653" sldId="262"/>
            <ac:spMk id="6" creationId="{71E913DF-3A7D-42A0-80E7-AF8BB70CE62F}"/>
          </ac:spMkLst>
        </pc:spChg>
        <pc:spChg chg="add mod">
          <ac:chgData name="Danilo Mogin" userId="46a581e03cdf1d76" providerId="LiveId" clId="{84984AE3-2FB9-472B-BE8B-CCC860EA6735}" dt="2019-01-20T17:40:21.441" v="5351" actId="20577"/>
          <ac:spMkLst>
            <pc:docMk/>
            <pc:sldMk cId="2202285653" sldId="262"/>
            <ac:spMk id="7" creationId="{67797A0B-88A3-4335-9761-A6C31749713B}"/>
          </ac:spMkLst>
        </pc:spChg>
        <pc:spChg chg="add mod">
          <ac:chgData name="Danilo Mogin" userId="46a581e03cdf1d76" providerId="LiveId" clId="{84984AE3-2FB9-472B-BE8B-CCC860EA6735}" dt="2019-01-20T17:39:39.572" v="5341" actId="1076"/>
          <ac:spMkLst>
            <pc:docMk/>
            <pc:sldMk cId="2202285653" sldId="262"/>
            <ac:spMk id="8" creationId="{4E13C82E-A125-40F9-BDB8-D3E494863124}"/>
          </ac:spMkLst>
        </pc:spChg>
        <pc:spChg chg="add mod">
          <ac:chgData name="Danilo Mogin" userId="46a581e03cdf1d76" providerId="LiveId" clId="{84984AE3-2FB9-472B-BE8B-CCC860EA6735}" dt="2019-01-20T17:40:45.435" v="5356" actId="1076"/>
          <ac:spMkLst>
            <pc:docMk/>
            <pc:sldMk cId="2202285653" sldId="262"/>
            <ac:spMk id="9" creationId="{033092FB-3EAD-402B-BCF7-B1404779E6EA}"/>
          </ac:spMkLst>
        </pc:spChg>
        <pc:spChg chg="add mod">
          <ac:chgData name="Danilo Mogin" userId="46a581e03cdf1d76" providerId="LiveId" clId="{84984AE3-2FB9-472B-BE8B-CCC860EA6735}" dt="2019-01-20T17:40:47.840" v="5357" actId="1076"/>
          <ac:spMkLst>
            <pc:docMk/>
            <pc:sldMk cId="2202285653" sldId="262"/>
            <ac:spMk id="10" creationId="{4E59463E-0A7F-4864-A29A-6B562364DABE}"/>
          </ac:spMkLst>
        </pc:spChg>
        <pc:spChg chg="add mod">
          <ac:chgData name="Danilo Mogin" userId="46a581e03cdf1d76" providerId="LiveId" clId="{84984AE3-2FB9-472B-BE8B-CCC860EA6735}" dt="2019-01-20T17:40:50.937" v="5358" actId="1076"/>
          <ac:spMkLst>
            <pc:docMk/>
            <pc:sldMk cId="2202285653" sldId="262"/>
            <ac:spMk id="11" creationId="{1A176D4F-4AD3-480E-828A-D538AE00B649}"/>
          </ac:spMkLst>
        </pc:spChg>
      </pc:sldChg>
      <pc:sldChg chg="addSp delSp modSp add mod setBg modAnim delDesignElem">
        <pc:chgData name="Danilo Mogin" userId="46a581e03cdf1d76" providerId="LiveId" clId="{84984AE3-2FB9-472B-BE8B-CCC860EA6735}" dt="2019-01-20T19:08:02.799" v="6634"/>
        <pc:sldMkLst>
          <pc:docMk/>
          <pc:sldMk cId="2767260137" sldId="263"/>
        </pc:sldMkLst>
        <pc:spChg chg="add mod ord">
          <ac:chgData name="Danilo Mogin" userId="46a581e03cdf1d76" providerId="LiveId" clId="{84984AE3-2FB9-472B-BE8B-CCC860EA6735}" dt="2019-01-20T17:59:57.403" v="5733" actId="120"/>
          <ac:spMkLst>
            <pc:docMk/>
            <pc:sldMk cId="2767260137" sldId="263"/>
            <ac:spMk id="8" creationId="{AFAA642C-E4AF-4D17-8B46-1908085740A0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9" creationId="{F5BF86D5-1C22-4282-A1EB-D57D55BD1A54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10" creationId="{74C2DFDC-C8E1-4434-B3DB-26452BE2523A}"/>
          </ac:spMkLst>
        </pc:spChg>
        <pc:picChg chg="add mod ord">
          <ac:chgData name="Danilo Mogin" userId="46a581e03cdf1d76" providerId="LiveId" clId="{84984AE3-2FB9-472B-BE8B-CCC860EA6735}" dt="2019-01-20T17:52:42.736" v="5720" actId="1076"/>
          <ac:picMkLst>
            <pc:docMk/>
            <pc:sldMk cId="2767260137" sldId="263"/>
            <ac:picMk id="3" creationId="{8F5D97EE-6BA7-49AB-8894-46F58F7D0FAE}"/>
          </ac:picMkLst>
        </pc:picChg>
        <pc:picChg chg="add mod">
          <ac:chgData name="Danilo Mogin" userId="46a581e03cdf1d76" providerId="LiveId" clId="{84984AE3-2FB9-472B-BE8B-CCC860EA6735}" dt="2019-01-20T17:53:04.079" v="5724" actId="1076"/>
          <ac:picMkLst>
            <pc:docMk/>
            <pc:sldMk cId="2767260137" sldId="263"/>
            <ac:picMk id="5" creationId="{83DACD50-AE9A-4A94-A105-83DA825F0ACA}"/>
          </ac:picMkLst>
        </pc:picChg>
        <pc:picChg chg="add mod">
          <ac:chgData name="Danilo Mogin" userId="46a581e03cdf1d76" providerId="LiveId" clId="{84984AE3-2FB9-472B-BE8B-CCC860EA6735}" dt="2019-01-20T17:53:01.181" v="5723" actId="1076"/>
          <ac:picMkLst>
            <pc:docMk/>
            <pc:sldMk cId="2767260137" sldId="263"/>
            <ac:picMk id="7" creationId="{1A3EDC2D-061E-4BBD-BF15-BA3251DDE3E6}"/>
          </ac:picMkLst>
        </pc:picChg>
        <pc:cxnChg chg="add del">
          <ac:chgData name="Danilo Mogin" userId="46a581e03cdf1d76" providerId="LiveId" clId="{84984AE3-2FB9-472B-BE8B-CCC860EA6735}" dt="2019-01-20T19:08:02.799" v="6634"/>
          <ac:cxnSpMkLst>
            <pc:docMk/>
            <pc:sldMk cId="2767260137" sldId="263"/>
            <ac:cxnSpMk id="13" creationId="{60188E89-AF78-40F6-B787-E9BD9C625686}"/>
          </ac:cxnSpMkLst>
        </pc:cxnChg>
      </pc:sldChg>
      <pc:sldChg chg="modSp add">
        <pc:chgData name="Danilo Mogin" userId="46a581e03cdf1d76" providerId="LiveId" clId="{84984AE3-2FB9-472B-BE8B-CCC860EA6735}" dt="2019-01-20T18:23:00.482" v="6629" actId="20577"/>
        <pc:sldMkLst>
          <pc:docMk/>
          <pc:sldMk cId="1697102865" sldId="264"/>
        </pc:sldMkLst>
        <pc:spChg chg="mod">
          <ac:chgData name="Danilo Mogin" userId="46a581e03cdf1d76" providerId="LiveId" clId="{84984AE3-2FB9-472B-BE8B-CCC860EA6735}" dt="2019-01-20T18:23:00.482" v="6629" actId="20577"/>
          <ac:spMkLst>
            <pc:docMk/>
            <pc:sldMk cId="1697102865" sldId="264"/>
            <ac:spMk id="2" creationId="{ADD53684-6E7D-4917-BA86-C4AA0611E7CB}"/>
          </ac:spMkLst>
        </pc:spChg>
        <pc:spChg chg="mod">
          <ac:chgData name="Danilo Mogin" userId="46a581e03cdf1d76" providerId="LiveId" clId="{84984AE3-2FB9-472B-BE8B-CCC860EA6735}" dt="2019-01-20T18:20:56.684" v="6626" actId="20577"/>
          <ac:spMkLst>
            <pc:docMk/>
            <pc:sldMk cId="1697102865" sldId="264"/>
            <ac:spMk id="3" creationId="{087D38D1-C980-4E30-AE75-494BD9267D67}"/>
          </ac:spMkLst>
        </pc:spChg>
      </pc:sldChg>
      <pc:sldChg chg="addSp delSp modSp add mod setBg">
        <pc:chgData name="Danilo Mogin" userId="46a581e03cdf1d76" providerId="LiveId" clId="{84984AE3-2FB9-472B-BE8B-CCC860EA6735}" dt="2019-01-20T21:10:00.295" v="8775" actId="20577"/>
        <pc:sldMkLst>
          <pc:docMk/>
          <pc:sldMk cId="6166409" sldId="265"/>
        </pc:sldMkLst>
        <pc:spChg chg="mo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2" creationId="{7358395C-319D-454C-9314-E3840580BFEF}"/>
          </ac:spMkLst>
        </pc:spChg>
        <pc:spChg chg="mod">
          <ac:chgData name="Danilo Mogin" userId="46a581e03cdf1d76" providerId="LiveId" clId="{84984AE3-2FB9-472B-BE8B-CCC860EA6735}" dt="2019-01-20T21:10:00.295" v="8775" actId="20577"/>
          <ac:spMkLst>
            <pc:docMk/>
            <pc:sldMk cId="6166409" sldId="265"/>
            <ac:spMk id="3" creationId="{2E757B86-86A5-4D53-917F-F79614C591E1}"/>
          </ac:spMkLst>
        </pc:spChg>
        <pc:spChg chg="add del">
          <ac:chgData name="Danilo Mogin" userId="46a581e03cdf1d76" providerId="LiveId" clId="{84984AE3-2FB9-472B-BE8B-CCC860EA6735}" dt="2019-01-20T21:08:02.948" v="8746" actId="26606"/>
          <ac:spMkLst>
            <pc:docMk/>
            <pc:sldMk cId="6166409" sldId="265"/>
            <ac:spMk id="8" creationId="{15911E3A-C35B-4EF7-A355-B84E9A14AF4D}"/>
          </ac:spMkLst>
        </pc:spChg>
        <pc:spChg chg="add del">
          <ac:chgData name="Danilo Mogin" userId="46a581e03cdf1d76" providerId="LiveId" clId="{84984AE3-2FB9-472B-BE8B-CCC860EA6735}" dt="2019-01-20T21:08:06.240" v="8748" actId="26606"/>
          <ac:spMkLst>
            <pc:docMk/>
            <pc:sldMk cId="6166409" sldId="265"/>
            <ac:spMk id="38" creationId="{8D70B121-56F4-4848-B38B-182089D909FA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1" creationId="{3B854194-185D-494D-905C-7C7CB2E30F6E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2" creationId="{B4F5FA0D-0104-4987-8241-EFF7C85B88DE}"/>
          </ac:spMkLst>
        </pc:spChg>
        <pc:spChg chg="ad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44" creationId="{15911E3A-C35B-4EF7-A355-B84E9A14AF4D}"/>
          </ac:spMkLst>
        </pc:s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10" creationId="{E21ADB3D-AD65-44B4-847D-5E90E90A5D16}"/>
          </ac:grpSpMkLst>
        </pc:gr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33" creationId="{5F8A7F7F-DD1A-4F41-98AC-B9CE2A620CDC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5" creationId="{E21ADB3D-AD65-44B4-847D-5E90E90A5D16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7" creationId="{5F8A7F7F-DD1A-4F41-98AC-B9CE2A620CDC}"/>
          </ac:grpSpMkLst>
        </pc:grpChg>
        <pc:picChg chg="add del">
          <ac:chgData name="Danilo Mogin" userId="46a581e03cdf1d76" providerId="LiveId" clId="{84984AE3-2FB9-472B-BE8B-CCC860EA6735}" dt="2019-01-20T21:08:08.233" v="8750" actId="26606"/>
          <ac:picMkLst>
            <pc:docMk/>
            <pc:sldMk cId="6166409" sldId="265"/>
            <ac:picMk id="12" creationId="{2897127E-6CEF-446C-BE87-93B7C46E49D1}"/>
          </ac:picMkLst>
        </pc:picChg>
        <pc:cxnChg chg="add del">
          <ac:chgData name="Danilo Mogin" userId="46a581e03cdf1d76" providerId="LiveId" clId="{84984AE3-2FB9-472B-BE8B-CCC860EA6735}" dt="2019-01-20T21:08:06.240" v="8748" actId="26606"/>
          <ac:cxnSpMkLst>
            <pc:docMk/>
            <pc:sldMk cId="6166409" sldId="265"/>
            <ac:cxnSpMk id="39" creationId="{2D72A2C9-F3CA-4216-8BAD-FA4C970C3C4E}"/>
          </ac:cxnSpMkLst>
        </pc:cxnChg>
      </pc:sldChg>
      <pc:sldChg chg="add del">
        <pc:chgData name="Danilo Mogin" userId="46a581e03cdf1d76" providerId="LiveId" clId="{84984AE3-2FB9-472B-BE8B-CCC860EA6735}" dt="2019-01-20T19:07:55.656" v="6631" actId="2696"/>
        <pc:sldMkLst>
          <pc:docMk/>
          <pc:sldMk cId="3279356650" sldId="265"/>
        </pc:sldMkLst>
      </pc:sldChg>
      <pc:sldChg chg="addSp delSp modSp add mod setBg modAnim">
        <pc:chgData name="Danilo Mogin" userId="46a581e03cdf1d76" providerId="LiveId" clId="{84984AE3-2FB9-472B-BE8B-CCC860EA6735}" dt="2019-01-20T20:47:03.961" v="8406" actId="20577"/>
        <pc:sldMkLst>
          <pc:docMk/>
          <pc:sldMk cId="273023023" sldId="266"/>
        </pc:sldMkLst>
        <pc:spChg chg="add del mod">
          <ac:chgData name="Danilo Mogin" userId="46a581e03cdf1d76" providerId="LiveId" clId="{84984AE3-2FB9-472B-BE8B-CCC860EA6735}" dt="2019-01-20T20:40:01.516" v="7856" actId="478"/>
          <ac:spMkLst>
            <pc:docMk/>
            <pc:sldMk cId="273023023" sldId="266"/>
            <ac:spMk id="6" creationId="{8BE47AB6-5E24-44F5-989F-A1E5179D8029}"/>
          </ac:spMkLst>
        </pc:spChg>
        <pc:spChg chg="add mod">
          <ac:chgData name="Danilo Mogin" userId="46a581e03cdf1d76" providerId="LiveId" clId="{84984AE3-2FB9-472B-BE8B-CCC860EA6735}" dt="2019-01-20T20:42:21.922" v="7979" actId="20577"/>
          <ac:spMkLst>
            <pc:docMk/>
            <pc:sldMk cId="273023023" sldId="266"/>
            <ac:spMk id="7" creationId="{BBE5365F-56A3-44C8-8665-074FB71BD0C3}"/>
          </ac:spMkLst>
        </pc:spChg>
        <pc:spChg chg="add mod">
          <ac:chgData name="Danilo Mogin" userId="46a581e03cdf1d76" providerId="LiveId" clId="{84984AE3-2FB9-472B-BE8B-CCC860EA6735}" dt="2019-01-20T20:46:51.620" v="8405" actId="20577"/>
          <ac:spMkLst>
            <pc:docMk/>
            <pc:sldMk cId="273023023" sldId="266"/>
            <ac:spMk id="8" creationId="{A6E47350-EE08-4D9D-A05A-53A48F72B23C}"/>
          </ac:spMkLst>
        </pc:spChg>
        <pc:spChg chg="add mod">
          <ac:chgData name="Danilo Mogin" userId="46a581e03cdf1d76" providerId="LiveId" clId="{84984AE3-2FB9-472B-BE8B-CCC860EA6735}" dt="2019-01-20T20:47:03.961" v="8406" actId="20577"/>
          <ac:spMkLst>
            <pc:docMk/>
            <pc:sldMk cId="273023023" sldId="266"/>
            <ac:spMk id="9" creationId="{C7F8E1CE-AF1A-4330-A5A4-A4353085506E}"/>
          </ac:spMkLst>
        </pc:sp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3" creationId="{61B5AA47-A372-46B1-9FF0-93AB5B62960B}"/>
          </ac:picMkLst>
        </pc:pic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5" creationId="{270018F4-0041-4003-B8B2-930D543FDC7C}"/>
          </ac:picMkLst>
        </pc:picChg>
        <pc:cxnChg chg="add">
          <ac:chgData name="Danilo Mogin" userId="46a581e03cdf1d76" providerId="LiveId" clId="{84984AE3-2FB9-472B-BE8B-CCC860EA6735}" dt="2019-01-20T20:40:05.299" v="7857" actId="26606"/>
          <ac:cxnSpMkLst>
            <pc:docMk/>
            <pc:sldMk cId="273023023" sldId="266"/>
            <ac:cxnSpMk id="10" creationId="{4D56677B-C0B7-4DAC-ACAD-8054FF1B599A}"/>
          </ac:cxnSpMkLst>
        </pc:cxnChg>
      </pc:sldChg>
      <pc:sldChg chg="add del">
        <pc:chgData name="Danilo Mogin" userId="46a581e03cdf1d76" providerId="LiveId" clId="{84984AE3-2FB9-472B-BE8B-CCC860EA6735}" dt="2019-01-20T20:47:24.139" v="8410" actId="2696"/>
        <pc:sldMkLst>
          <pc:docMk/>
          <pc:sldMk cId="2394412749" sldId="267"/>
        </pc:sldMkLst>
      </pc:sldChg>
      <pc:sldChg chg="add del">
        <pc:chgData name="Danilo Mogin" userId="46a581e03cdf1d76" providerId="LiveId" clId="{84984AE3-2FB9-472B-BE8B-CCC860EA6735}" dt="2019-01-20T20:47:18.518" v="8408" actId="2696"/>
        <pc:sldMkLst>
          <pc:docMk/>
          <pc:sldMk cId="2672162805" sldId="267"/>
        </pc:sldMkLst>
      </pc:sldChg>
      <pc:sldChg chg="modSp add del ord">
        <pc:chgData name="Danilo Mogin" userId="46a581e03cdf1d76" providerId="LiveId" clId="{84984AE3-2FB9-472B-BE8B-CCC860EA6735}" dt="2019-01-20T21:09:02.536" v="8756" actId="2696"/>
        <pc:sldMkLst>
          <pc:docMk/>
          <pc:sldMk cId="2742897739" sldId="267"/>
        </pc:sldMkLst>
        <pc:spChg chg="mod">
          <ac:chgData name="Danilo Mogin" userId="46a581e03cdf1d76" providerId="LiveId" clId="{84984AE3-2FB9-472B-BE8B-CCC860EA6735}" dt="2019-01-20T20:54:09.341" v="8510" actId="1076"/>
          <ac:spMkLst>
            <pc:docMk/>
            <pc:sldMk cId="2742897739" sldId="267"/>
            <ac:spMk id="2" creationId="{1F51F73D-887C-4337-8135-DCEA422B08A2}"/>
          </ac:spMkLst>
        </pc:spChg>
        <pc:spChg chg="mod">
          <ac:chgData name="Danilo Mogin" userId="46a581e03cdf1d76" providerId="LiveId" clId="{84984AE3-2FB9-472B-BE8B-CCC860EA6735}" dt="2019-01-20T21:08:56.667" v="8755" actId="20577"/>
          <ac:spMkLst>
            <pc:docMk/>
            <pc:sldMk cId="2742897739" sldId="267"/>
            <ac:spMk id="3" creationId="{FA4826AE-E870-4C8A-8BB1-9BE6653261F5}"/>
          </ac:spMkLst>
        </pc:spChg>
      </pc:sldChg>
      <pc:sldChg chg="addSp delSp modSp add">
        <pc:chgData name="Danilo Mogin" userId="46a581e03cdf1d76" providerId="LiveId" clId="{84984AE3-2FB9-472B-BE8B-CCC860EA6735}" dt="2019-01-20T21:09:28.143" v="8773" actId="1076"/>
        <pc:sldMkLst>
          <pc:docMk/>
          <pc:sldMk cId="3746618843" sldId="268"/>
        </pc:sldMkLst>
        <pc:spChg chg="del">
          <ac:chgData name="Danilo Mogin" userId="46a581e03cdf1d76" providerId="LiveId" clId="{84984AE3-2FB9-472B-BE8B-CCC860EA6735}" dt="2019-01-20T20:55:35.338" v="8515" actId="478"/>
          <ac:spMkLst>
            <pc:docMk/>
            <pc:sldMk cId="3746618843" sldId="268"/>
            <ac:spMk id="2" creationId="{2E000EEB-077F-40D2-9206-46041045D9C3}"/>
          </ac:spMkLst>
        </pc:spChg>
        <pc:spChg chg="del">
          <ac:chgData name="Danilo Mogin" userId="46a581e03cdf1d76" providerId="LiveId" clId="{84984AE3-2FB9-472B-BE8B-CCC860EA6735}" dt="2019-01-20T20:55:36.040" v="8516" actId="478"/>
          <ac:spMkLst>
            <pc:docMk/>
            <pc:sldMk cId="3746618843" sldId="268"/>
            <ac:spMk id="3" creationId="{5F6692D9-DF5A-44A4-90C1-5393C8F46DB1}"/>
          </ac:spMkLst>
        </pc:spChg>
        <pc:spChg chg="add del mod">
          <ac:chgData name="Danilo Mogin" userId="46a581e03cdf1d76" providerId="LiveId" clId="{84984AE3-2FB9-472B-BE8B-CCC860EA6735}" dt="2019-01-20T20:56:42.731" v="8533" actId="478"/>
          <ac:spMkLst>
            <pc:docMk/>
            <pc:sldMk cId="3746618843" sldId="268"/>
            <ac:spMk id="8" creationId="{2A6E10D7-2C78-44C4-BBB1-A83C300CB373}"/>
          </ac:spMkLst>
        </pc:spChg>
        <pc:spChg chg="add mod">
          <ac:chgData name="Danilo Mogin" userId="46a581e03cdf1d76" providerId="LiveId" clId="{84984AE3-2FB9-472B-BE8B-CCC860EA6735}" dt="2019-01-20T21:09:10.873" v="8758" actId="1076"/>
          <ac:spMkLst>
            <pc:docMk/>
            <pc:sldMk cId="3746618843" sldId="268"/>
            <ac:spMk id="9" creationId="{621CD686-7C5C-4285-863B-8986B754AADE}"/>
          </ac:spMkLst>
        </pc:spChg>
        <pc:spChg chg="add mod">
          <ac:chgData name="Danilo Mogin" userId="46a581e03cdf1d76" providerId="LiveId" clId="{84984AE3-2FB9-472B-BE8B-CCC860EA6735}" dt="2019-01-20T20:59:30.322" v="8586" actId="20577"/>
          <ac:spMkLst>
            <pc:docMk/>
            <pc:sldMk cId="3746618843" sldId="268"/>
            <ac:spMk id="10" creationId="{EBCC0BB1-53E2-4793-819D-AF2218BD11F6}"/>
          </ac:spMkLst>
        </pc:spChg>
        <pc:spChg chg="add mod">
          <ac:chgData name="Danilo Mogin" userId="46a581e03cdf1d76" providerId="LiveId" clId="{84984AE3-2FB9-472B-BE8B-CCC860EA6735}" dt="2019-01-20T21:09:28.143" v="8773" actId="1076"/>
          <ac:spMkLst>
            <pc:docMk/>
            <pc:sldMk cId="3746618843" sldId="268"/>
            <ac:spMk id="11" creationId="{F7B50E1C-2DF9-4EF4-B2C5-082F41ABEE9B}"/>
          </ac:spMkLst>
        </pc:spChg>
        <pc:picChg chg="add mod">
          <ac:chgData name="Danilo Mogin" userId="46a581e03cdf1d76" providerId="LiveId" clId="{84984AE3-2FB9-472B-BE8B-CCC860EA6735}" dt="2019-01-20T21:09:06.247" v="8757" actId="1076"/>
          <ac:picMkLst>
            <pc:docMk/>
            <pc:sldMk cId="3746618843" sldId="268"/>
            <ac:picMk id="5" creationId="{21A6958E-148C-4C17-847C-5906A3C877E7}"/>
          </ac:picMkLst>
        </pc:picChg>
        <pc:picChg chg="add mod">
          <ac:chgData name="Danilo Mogin" userId="46a581e03cdf1d76" providerId="LiveId" clId="{84984AE3-2FB9-472B-BE8B-CCC860EA6735}" dt="2019-01-20T20:56:49.061" v="8536" actId="1076"/>
          <ac:picMkLst>
            <pc:docMk/>
            <pc:sldMk cId="3746618843" sldId="268"/>
            <ac:picMk id="7" creationId="{86CDF08C-E5DF-4AFD-93AF-8636C47A60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64E1-9806-4093-8B61-E1FFBD1B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9592-7438-4A79-88E8-015FA398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4074-EE28-42B8-A17B-FACA10BC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FEA1-7F50-48AB-BCF2-A75B7CC7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8D78-A54F-4E92-973D-6D94A88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3D4B-E182-491D-8FEB-43E8CF6B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02F6-0166-4B21-BCB9-63B20C5B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2F02-6C06-41A5-BBF7-BA4A7958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FE6E-C6D3-4905-BFA4-EF79CDD3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685B-0FCF-4A54-AA72-28D38FB5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0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00ED8-1663-4DC5-97EE-E076BD8E7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61723-2D2E-4D7E-B4C3-B485C01D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10CF-33C1-4C28-93BA-C239DDC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6575-041A-42C3-8529-22837355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5936-FFFB-4B6F-8B3B-4C62C4DC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4E0-2FEC-4331-A2DB-E5A0F710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0E2B-C55A-4FE2-B14C-454FD044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1FB-C5A0-497B-BF6D-3A13D2FC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4D2-F918-40EF-8B5F-51C8BF0C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F978-8AFD-4F52-806A-95A6A1E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BBB4-998F-4209-A51B-5D8BED72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ABDC-9DC0-4936-900C-A4B67503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4DFB-FB4F-4ACE-ABC0-E99B87E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9451-F94E-4877-9321-18964ED8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9591-0011-496A-816E-A3B18DB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4222-9A69-48EC-9E7D-9B644624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7496-C76E-4FDF-8F44-AD0548DDA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204B-A6A1-49D3-9E5D-A727954D6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B6E2-B9E3-4A29-9B25-C911543D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665A-FCD6-4A90-AB40-C6EF107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0558-E525-46CA-884A-D17819C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7647-5B8F-4E3B-825F-9015384C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F2AB-454E-4F03-88ED-7275CA5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99588-330A-42F1-BFD4-1F68A732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083B0-5A73-4883-A484-F713BBC3B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C421-50EC-4DE4-8EB1-24EE53BA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4E5B-BCAA-4FDF-A5AF-B9602BA6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0F82E-3FE8-49AA-9AEA-A5C4F528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FD18-F97A-43AA-A796-8496DC91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7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59A9-379E-42F1-9E26-68C1B6F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DA45B-121B-4B4B-8CDF-78F28B4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3DF47-D405-445D-8072-8F78F45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59B96-4C86-4D1A-8DBA-6554E19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941F-0630-43E6-A654-F2E9138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565BF-9C27-4DBC-B9DF-6357BE79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17C2-0D78-40A9-8B97-779BCAAF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7BBC-5A85-4AA5-8DC1-211C0B85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7EC9-83DB-43DD-AA62-A694FD83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43D4-3031-4BCC-B4E6-48EA76FF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E6A4-FFC7-4DDD-974A-6136AE2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8C7C-A885-4CEB-99BC-B335E434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FE54-53BA-4887-B180-45BD15C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685-0DE5-4265-8730-C87E862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A276A-A412-4C0D-951A-C22D9FFC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118A-A626-4478-B288-62114F80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679C-681D-4BB2-ABE0-49C7C54E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069D-A5C5-4A31-92F1-356783EA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ADAE-A134-44AA-91B5-93E152E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9ED8B-A07B-4703-B4DA-5A6A2C83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565-C1BE-4A23-BB29-A205FF50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C3EB-54C5-453B-A5DD-E685A189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4F36-68B2-4B2A-981E-89EC1F791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EBC3-822C-4285-BEB6-60FA5890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6/angular.j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4376-488F-4E53-81E0-5363F3B7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42E3D-9282-460F-B670-C36106D41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Predavanje</a:t>
            </a:r>
            <a:r>
              <a:rPr lang="en-US" dirty="0"/>
              <a:t>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39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6958E-148C-4C17-847C-5906A3C8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4" y="1035368"/>
            <a:ext cx="4505325" cy="2200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1CD686-7C5C-4285-863B-8986B754AADE}"/>
              </a:ext>
            </a:extLst>
          </p:cNvPr>
          <p:cNvSpPr txBox="1"/>
          <p:nvPr/>
        </p:nvSpPr>
        <p:spPr>
          <a:xfrm>
            <a:off x="4897949" y="1035368"/>
            <a:ext cx="69867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ng-model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ngModel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input, select, 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custom form </a:t>
            </a:r>
            <a:r>
              <a:rPr lang="en-US" dirty="0" err="1"/>
              <a:t>kontrolu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variablu</a:t>
            </a:r>
            <a:r>
              <a:rPr lang="en-US" dirty="0"/>
              <a:t> u </a:t>
            </a:r>
            <a:r>
              <a:rPr lang="en-US" dirty="0" err="1"/>
              <a:t>datom</a:t>
            </a:r>
            <a:r>
              <a:rPr lang="en-US" dirty="0"/>
              <a:t> scope-u.</a:t>
            </a:r>
            <a:endParaRPr lang="en-U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ng-value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/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{{input}}</a:t>
            </a:r>
          </a:p>
          <a:p>
            <a:r>
              <a:rPr lang="en-US" dirty="0" err="1"/>
              <a:t>Sli</a:t>
            </a:r>
            <a:r>
              <a:rPr lang="sr-Latn-RS" dirty="0"/>
              <a:t>čno kao </a:t>
            </a:r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sr-Latn-RS" dirty="0"/>
              <a:t>, interpolacija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</a:t>
            </a:r>
            <a:endParaRPr lang="sr-Latn-RS" dirty="0"/>
          </a:p>
          <a:p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img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{{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c.img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alt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Cat image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sr-Latn-RS" dirty="0"/>
              <a:t>Interpolacija, umesto putanje do slike stoji angular varijabla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count = count + 1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count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/>
              <a:t>ngClick direktiva omogućava da se odredi ponašanje elementa kada se</a:t>
            </a:r>
          </a:p>
          <a:p>
            <a:r>
              <a:rPr lang="sr-Latn-RS" dirty="0"/>
              <a:t>Klikne na njega.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increment();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rgbClr val="F2E5BC"/>
                </a:solidFill>
                <a:latin typeface="Consolas" panose="020B0609020204030204" pitchFamily="49" charset="0"/>
              </a:rPr>
              <a:t>countFunc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sr-Latn-RS" dirty="0"/>
              <a:t>Isto kao prethodna ngClick direktiva samo sto se u prethodnom primeru</a:t>
            </a:r>
          </a:p>
          <a:p>
            <a:r>
              <a:rPr lang="sr-Latn-RS" dirty="0"/>
              <a:t>direktno na HTML-u izvršava a u drugom primeru se poziva funkcija iz</a:t>
            </a:r>
          </a:p>
          <a:p>
            <a:r>
              <a:rPr lang="sr-Latn-RS" dirty="0"/>
              <a:t>kontrolera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0E1C-2DF9-4EF4-B2C5-082F41ABEE9B}"/>
              </a:ext>
            </a:extLst>
          </p:cNvPr>
          <p:cNvSpPr txBox="1"/>
          <p:nvPr/>
        </p:nvSpPr>
        <p:spPr>
          <a:xfrm>
            <a:off x="4128615" y="106520"/>
            <a:ext cx="2861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Data-binding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4661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8B40A-B162-4DEC-BFEE-56176C764EB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Data-binding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C8DB-57EA-4A6E-BA72-2F53EB5B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14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varijabli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3869B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FABD2F"/>
                </a:solidFill>
                <a:latin typeface="Consolas" panose="020B0609020204030204" pitchFamily="49" charset="0"/>
              </a:rPr>
              <a:t>increment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()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     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++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  };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74EDA-962C-4DB1-9C07-AB2232F83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43" y="1825625"/>
            <a:ext cx="4974304" cy="3622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9F2A3-2C26-48AA-9CDA-D8E8E44A8A3E}"/>
              </a:ext>
            </a:extLst>
          </p:cNvPr>
          <p:cNvSpPr txBox="1"/>
          <p:nvPr/>
        </p:nvSpPr>
        <p:spPr>
          <a:xfrm>
            <a:off x="838200" y="612723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3"/>
              </a:rPr>
              <a:t>https://docs.angularjs.org/api/ng/directive</a:t>
            </a:r>
            <a:r>
              <a:rPr lang="en-GB" dirty="0"/>
              <a:t> -&gt; AngularJS </a:t>
            </a:r>
            <a:r>
              <a:rPr lang="en-GB" dirty="0" err="1"/>
              <a:t>dokumentacija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42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7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8395C-319D-454C-9314-E3840580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Zadatak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57B86-86A5-4D53-917F-F79614C5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Napravti</a:t>
            </a:r>
            <a:r>
              <a:rPr lang="en-US" sz="1400" dirty="0"/>
              <a:t> </a:t>
            </a:r>
            <a:r>
              <a:rPr lang="en-US" sz="1400" dirty="0" err="1"/>
              <a:t>početnu</a:t>
            </a:r>
            <a:r>
              <a:rPr lang="en-US" sz="1400" dirty="0"/>
              <a:t> </a:t>
            </a:r>
            <a:r>
              <a:rPr lang="en-US" sz="1400" dirty="0" err="1"/>
              <a:t>stranicu</a:t>
            </a:r>
            <a:r>
              <a:rPr lang="en-US" sz="1400" dirty="0"/>
              <a:t> index.html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css</a:t>
            </a:r>
            <a:r>
              <a:rPr lang="en-US" sz="1400" dirty="0"/>
              <a:t>/</a:t>
            </a:r>
            <a:r>
              <a:rPr lang="en-US" sz="1400" dirty="0" err="1"/>
              <a:t>scss</a:t>
            </a:r>
            <a:r>
              <a:rPr lang="en-US" sz="1400" dirty="0"/>
              <a:t> </a:t>
            </a:r>
            <a:r>
              <a:rPr lang="en-US" sz="1400" dirty="0" err="1"/>
              <a:t>ili</a:t>
            </a:r>
            <a:r>
              <a:rPr lang="en-US" sz="1400" dirty="0"/>
              <a:t> </a:t>
            </a:r>
            <a:r>
              <a:rPr lang="en-US" sz="1400" dirty="0" err="1"/>
              <a:t>korisiti</a:t>
            </a:r>
            <a:r>
              <a:rPr lang="en-US" sz="1400" dirty="0"/>
              <a:t> bootstrap za </a:t>
            </a:r>
            <a:r>
              <a:rPr lang="en-US" sz="1400" dirty="0" err="1"/>
              <a:t>dizajn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Omogućiti</a:t>
            </a:r>
            <a:r>
              <a:rPr lang="en-US" sz="1400" dirty="0"/>
              <a:t> </a:t>
            </a:r>
            <a:r>
              <a:rPr lang="en-US" sz="1400" dirty="0" err="1"/>
              <a:t>korišćenje</a:t>
            </a:r>
            <a:r>
              <a:rPr lang="en-US" sz="1400" dirty="0"/>
              <a:t> </a:t>
            </a:r>
            <a:r>
              <a:rPr lang="en-US" sz="1400" dirty="0" err="1"/>
              <a:t>angularjs</a:t>
            </a:r>
            <a:r>
              <a:rPr lang="en-US" sz="1400" dirty="0"/>
              <a:t> (</a:t>
            </a:r>
            <a:r>
              <a:rPr lang="en-US" sz="1400" dirty="0">
                <a:hlinkClick r:id="rId2"/>
              </a:rPr>
              <a:t>https://code.angularjs.org/1.7.6/angular.js</a:t>
            </a:r>
            <a:r>
              <a:rPr lang="en-US" sz="1400" dirty="0"/>
              <a:t>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posebnom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fajlu</a:t>
            </a:r>
            <a:r>
              <a:rPr lang="en-US" sz="1400" dirty="0"/>
              <a:t> script.js </a:t>
            </a:r>
            <a:r>
              <a:rPr lang="en-US" sz="1400" dirty="0" err="1"/>
              <a:t>inicijalizovati</a:t>
            </a:r>
            <a:r>
              <a:rPr lang="en-US" sz="1400" dirty="0"/>
              <a:t> root angular </a:t>
            </a:r>
            <a:r>
              <a:rPr lang="en-US" sz="1400" dirty="0" err="1"/>
              <a:t>modul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 </a:t>
            </a:r>
            <a:r>
              <a:rPr lang="en-US" sz="1400" dirty="0" err="1"/>
              <a:t>dva</a:t>
            </a:r>
            <a:r>
              <a:rPr lang="en-US" sz="1400" dirty="0"/>
              <a:t> </a:t>
            </a:r>
            <a:r>
              <a:rPr lang="en-US" sz="1400" dirty="0" err="1"/>
              <a:t>kontrolera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prvom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Varijable</a:t>
            </a:r>
            <a:r>
              <a:rPr lang="en-US" sz="1400" dirty="0"/>
              <a:t> za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mesto </a:t>
            </a:r>
            <a:r>
              <a:rPr lang="en-US" sz="1400" dirty="0" err="1"/>
              <a:t>rođenja</a:t>
            </a:r>
            <a:endParaRPr lang="en-US" sz="1400" dirty="0"/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niz</a:t>
            </a:r>
            <a:r>
              <a:rPr lang="en-US" sz="1400" dirty="0"/>
              <a:t> </a:t>
            </a:r>
            <a:r>
              <a:rPr lang="en-US" sz="1400" dirty="0" err="1"/>
              <a:t>objekata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imati</a:t>
            </a:r>
            <a:r>
              <a:rPr lang="en-US" sz="1400" dirty="0"/>
              <a:t> </a:t>
            </a:r>
            <a:r>
              <a:rPr lang="en-US" sz="1400" dirty="0" err="1"/>
              <a:t>sliku</a:t>
            </a:r>
            <a:r>
              <a:rPr lang="en-US" sz="1400" dirty="0"/>
              <a:t> (https://img-9gag-fun.9cache.com/photo/aM23KQV_460s_v1.jpg)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detalje</a:t>
            </a:r>
            <a:r>
              <a:rPr lang="en-US" sz="1400" dirty="0"/>
              <a:t> u </a:t>
            </a:r>
            <a:r>
              <a:rPr lang="en-US" sz="1400" dirty="0" err="1"/>
              <a:t>gornjem</a:t>
            </a:r>
            <a:r>
              <a:rPr lang="en-US" sz="1400" dirty="0"/>
              <a:t> </a:t>
            </a:r>
            <a:r>
              <a:rPr lang="en-US" sz="1400" dirty="0" err="1"/>
              <a:t>delu</a:t>
            </a:r>
            <a:r>
              <a:rPr lang="en-US" sz="1400" dirty="0"/>
              <a:t> </a:t>
            </a:r>
            <a:r>
              <a:rPr lang="en-US" sz="1400" dirty="0" err="1"/>
              <a:t>stranice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Pomoću</a:t>
            </a:r>
            <a:r>
              <a:rPr lang="en-US" sz="1400" dirty="0"/>
              <a:t> directive </a:t>
            </a:r>
            <a:r>
              <a:rPr lang="en-US" sz="1400" dirty="0" err="1"/>
              <a:t>koju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 </a:t>
            </a:r>
            <a:r>
              <a:rPr lang="en-US" sz="1400" dirty="0" err="1"/>
              <a:t>videli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ovom</a:t>
            </a:r>
            <a:r>
              <a:rPr lang="en-US" sz="1400" dirty="0"/>
              <a:t> </a:t>
            </a:r>
            <a:r>
              <a:rPr lang="en-US" sz="1400" dirty="0" err="1"/>
              <a:t>času</a:t>
            </a:r>
            <a:r>
              <a:rPr lang="en-US" sz="1400" dirty="0"/>
              <a:t> </a:t>
            </a: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ekranu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ispod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bi </a:t>
            </a:r>
            <a:r>
              <a:rPr lang="en-US" sz="1400" dirty="0" err="1"/>
              <a:t>napravili</a:t>
            </a:r>
            <a:r>
              <a:rPr lang="en-US" sz="1400" dirty="0"/>
              <a:t> </a:t>
            </a:r>
            <a:r>
              <a:rPr lang="en-US" sz="1400" dirty="0" err="1"/>
              <a:t>galeriju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drugom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Objekat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ima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, </a:t>
            </a:r>
            <a:r>
              <a:rPr lang="en-US" sz="1400" dirty="0" err="1"/>
              <a:t>godine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email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formu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pritiskom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dugme</a:t>
            </a:r>
            <a:r>
              <a:rPr lang="en-US" sz="1400" dirty="0"/>
              <a:t> </a:t>
            </a:r>
            <a:r>
              <a:rPr lang="en-US" sz="1400" dirty="0" err="1"/>
              <a:t>ispisati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r>
              <a:rPr lang="en-US" sz="1400" dirty="0"/>
              <a:t> </a:t>
            </a:r>
            <a:r>
              <a:rPr lang="en-US" sz="1400" dirty="0" err="1"/>
              <a:t>popunjen</a:t>
            </a:r>
            <a:r>
              <a:rPr lang="en-US" sz="1400" dirty="0"/>
              <a:t> </a:t>
            </a:r>
            <a:r>
              <a:rPr lang="en-US" sz="1400" dirty="0" err="1"/>
              <a:t>objekat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EBAA-5AA1-4BB2-A3B5-9542F6AB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pPr algn="ctr"/>
            <a:r>
              <a:rPr lang="en-US"/>
              <a:t>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2635-2176-45EA-93FB-1C961729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 </a:t>
            </a:r>
            <a:r>
              <a:rPr lang="en-US" dirty="0" err="1"/>
              <a:t>prethodnom</a:t>
            </a:r>
            <a:r>
              <a:rPr lang="en-US" dirty="0"/>
              <a:t> </a:t>
            </a:r>
            <a:r>
              <a:rPr lang="sr-Latn-RS" dirty="0"/>
              <a:t>času</a:t>
            </a:r>
            <a:r>
              <a:rPr lang="en-US" dirty="0"/>
              <a:t> s</a:t>
            </a:r>
            <a:r>
              <a:rPr lang="sr-Latn-RS" dirty="0"/>
              <a:t>te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sr-Latn-RS" dirty="0"/>
              <a:t> kako kontroler</a:t>
            </a:r>
            <a:r>
              <a:rPr lang="en-US" dirty="0" err="1"/>
              <a:t>i</a:t>
            </a:r>
            <a:r>
              <a:rPr lang="sr-Latn-RS" dirty="0"/>
              <a:t> i template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sr-Latn-RS" dirty="0"/>
              <a:t> rade zajedno da konvertuju statičnu HTML stranicu u dinamični view.</a:t>
            </a:r>
          </a:p>
          <a:p>
            <a:r>
              <a:rPr lang="sr-Latn-RS" dirty="0"/>
              <a:t>Ovo je uobičajen patern u </a:t>
            </a:r>
            <a:r>
              <a:rPr lang="sr-Latn-RS" i="1" dirty="0"/>
              <a:t>Single-Page Applications.</a:t>
            </a:r>
          </a:p>
          <a:p>
            <a:r>
              <a:rPr lang="sr-Latn-RS" b="1" dirty="0"/>
              <a:t>Template</a:t>
            </a:r>
            <a:r>
              <a:rPr lang="sr-Latn-RS" dirty="0"/>
              <a:t> (deo view-a koji sadrži bindigs (vezivanje podataka) i prezentacionu logiku)</a:t>
            </a:r>
            <a:r>
              <a:rPr lang="en-US" dirty="0"/>
              <a:t> </a:t>
            </a:r>
            <a:r>
              <a:rPr lang="sr-Latn-RS" dirty="0"/>
              <a:t>ponaša</a:t>
            </a:r>
            <a:r>
              <a:rPr lang="en-US" dirty="0"/>
              <a:t> se</a:t>
            </a:r>
            <a:r>
              <a:rPr lang="sr-Latn-RS" dirty="0"/>
              <a:t> kao kostur za aplikaciju, na njemu organizujemo podatke u obliku kako hoćemo da prezentujemo krajnjem korisniku.</a:t>
            </a:r>
          </a:p>
          <a:p>
            <a:r>
              <a:rPr lang="sr-Latn-RS" b="1" dirty="0"/>
              <a:t>Kontroler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đuje </a:t>
            </a:r>
            <a:r>
              <a:rPr lang="sr-Latn-RS" b="1" dirty="0"/>
              <a:t>scope</a:t>
            </a:r>
            <a:r>
              <a:rPr lang="sr-Latn-RS" dirty="0"/>
              <a:t> u kome važe promenljive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sr-Latn-RS" dirty="0"/>
              <a:t> koje se nalaze u template-u</a:t>
            </a:r>
            <a:r>
              <a:rPr lang="en-US" dirty="0"/>
              <a:t>.</a:t>
            </a:r>
          </a:p>
          <a:p>
            <a:r>
              <a:rPr lang="en-US" dirty="0"/>
              <a:t>Sa </a:t>
            </a:r>
            <a:r>
              <a:rPr lang="en-US" dirty="0" err="1"/>
              <a:t>obzirom</a:t>
            </a:r>
            <a:r>
              <a:rPr lang="en-US" dirty="0"/>
              <a:t> da je </a:t>
            </a:r>
            <a:r>
              <a:rPr lang="en-US" dirty="0" err="1"/>
              <a:t>kombinacija</a:t>
            </a:r>
            <a:r>
              <a:rPr lang="en-US" dirty="0"/>
              <a:t> template +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sr-Latn-RS" dirty="0"/>
              <a:t>čest patern, AngularJS nam pruža mogućnost da ih </a:t>
            </a:r>
            <a:r>
              <a:rPr lang="en-US" dirty="0" err="1"/>
              <a:t>izdvojimo</a:t>
            </a:r>
            <a:r>
              <a:rPr lang="sr-Latn-RS" dirty="0"/>
              <a:t> u izolovane entitete – komponente.</a:t>
            </a:r>
          </a:p>
          <a:p>
            <a:r>
              <a:rPr lang="sr-Latn-RS" dirty="0"/>
              <a:t>Komponente kreiraju </a:t>
            </a:r>
            <a:r>
              <a:rPr lang="sr-Latn-RS" b="1" dirty="0"/>
              <a:t>izolovani scope </a:t>
            </a:r>
            <a:r>
              <a:rPr lang="sr-Latn-RS" dirty="0"/>
              <a:t>za svaku instancu komponente na template-u, što otklanja mogućnost da jedan deo aplikacije utiče na neki drugi deo i stvara bagove teške za pronalaženje i rešavanje.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4606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C813C-786F-4367-AC7D-91F235F2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73697"/>
            <a:ext cx="5981700" cy="332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A961B-7F45-4E52-A392-F9F3CD27FBF0}"/>
              </a:ext>
            </a:extLst>
          </p:cNvPr>
          <p:cNvSpPr txBox="1"/>
          <p:nvPr/>
        </p:nvSpPr>
        <p:spPr>
          <a:xfrm>
            <a:off x="6433382" y="127884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P</a:t>
            </a:r>
            <a:r>
              <a:rPr lang="en-GB" dirty="0" err="1"/>
              <a:t>oziv</a:t>
            </a:r>
            <a:r>
              <a:rPr lang="en-GB" dirty="0"/>
              <a:t> </a:t>
            </a:r>
            <a:r>
              <a:rPr lang="en-GB" dirty="0" err="1"/>
              <a:t>componente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CC7B9-605C-4759-A509-471CE1D6C780}"/>
              </a:ext>
            </a:extLst>
          </p:cNvPr>
          <p:cNvSpPr txBox="1"/>
          <p:nvPr/>
        </p:nvSpPr>
        <p:spPr>
          <a:xfrm>
            <a:off x="4427263" y="429660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component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helloWorld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{})</a:t>
            </a: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komponente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A02CF-C033-4D77-9FEC-6ED321564D62}"/>
              </a:ext>
            </a:extLst>
          </p:cNvPr>
          <p:cNvSpPr txBox="1"/>
          <p:nvPr/>
        </p:nvSpPr>
        <p:spPr>
          <a:xfrm>
            <a:off x="4427263" y="5104813"/>
            <a:ext cx="6896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template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Hello, {{user}}!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 </a:t>
            </a:r>
            <a:r>
              <a:rPr lang="en-GB" dirty="0"/>
              <a:t>-&gt; </a:t>
            </a:r>
            <a:r>
              <a:rPr lang="en-GB" dirty="0" err="1"/>
              <a:t>Dodavanje</a:t>
            </a:r>
            <a:r>
              <a:rPr lang="en-GB" dirty="0"/>
              <a:t> template-a</a:t>
            </a:r>
          </a:p>
          <a:p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HelloWorldController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$scope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    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user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kontrolerta</a:t>
            </a:r>
            <a:r>
              <a:rPr lang="en-US" dirty="0"/>
              <a:t> </a:t>
            </a:r>
            <a:r>
              <a:rPr lang="sr-Latn-RS" dirty="0"/>
              <a:t>što ste već videli na prethodnom predavanju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45F9C-7AE2-4EB9-A91D-0933E62DA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296603"/>
            <a:ext cx="3952875" cy="1238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FCEF23-5F63-44A7-8742-D95C758C1464}"/>
              </a:ext>
            </a:extLst>
          </p:cNvPr>
          <p:cNvSpPr/>
          <p:nvPr/>
        </p:nvSpPr>
        <p:spPr>
          <a:xfrm>
            <a:off x="6433382" y="473697"/>
            <a:ext cx="5503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simpleComponent.js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sr-Latn-R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sr-Latn-RS" b="0" dirty="0">
                <a:effectLst/>
              </a:rPr>
              <a:t>Pozivanje skripte u kojoj se nalazi komponenta</a:t>
            </a:r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227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7AFF1-09D7-4EE1-9C11-06B52C7C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970648"/>
            <a:ext cx="4848225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27E01-70D6-420C-8770-97845672F20E}"/>
              </a:ext>
            </a:extLst>
          </p:cNvPr>
          <p:cNvSpPr txBox="1"/>
          <p:nvPr/>
        </p:nvSpPr>
        <p:spPr>
          <a:xfrm>
            <a:off x="3292059" y="77075"/>
            <a:ext cx="563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Konvertovanje</a:t>
            </a:r>
            <a:r>
              <a:rPr lang="sr-Latn-RS" dirty="0"/>
              <a:t> template, kontroler </a:t>
            </a:r>
            <a:r>
              <a:rPr lang="en-US" dirty="0" err="1"/>
              <a:t>primera</a:t>
            </a:r>
            <a:r>
              <a:rPr lang="sr-Latn-RS" dirty="0"/>
              <a:t> u komponentu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8CF58-11BA-4EF9-BA8E-16F7290AF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4333183"/>
            <a:ext cx="265747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5FADBD-3E91-4A8E-BC15-12D03CC92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31" y="970648"/>
            <a:ext cx="4152900" cy="2924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B66634-A1D4-4B73-82DB-2CCC946AD9D2}"/>
              </a:ext>
            </a:extLst>
          </p:cNvPr>
          <p:cNvSpPr txBox="1"/>
          <p:nvPr/>
        </p:nvSpPr>
        <p:spPr>
          <a:xfrm>
            <a:off x="867946" y="601316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Index.html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E5BE72-B230-4189-ADC6-C8FDD657D3B7}"/>
              </a:ext>
            </a:extLst>
          </p:cNvPr>
          <p:cNvSpPr txBox="1"/>
          <p:nvPr/>
        </p:nvSpPr>
        <p:spPr>
          <a:xfrm>
            <a:off x="867946" y="3963851"/>
            <a:ext cx="18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converComp.html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47842E-8AC6-473C-8DE9-3476FBA0A163}"/>
              </a:ext>
            </a:extLst>
          </p:cNvPr>
          <p:cNvSpPr txBox="1"/>
          <p:nvPr/>
        </p:nvSpPr>
        <p:spPr>
          <a:xfrm>
            <a:off x="6475831" y="601316"/>
            <a:ext cx="19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appComponent</a:t>
            </a:r>
            <a:r>
              <a:rPr lang="en-US" dirty="0"/>
              <a:t>..</a:t>
            </a:r>
            <a:r>
              <a:rPr lang="en-US" dirty="0" err="1"/>
              <a:t>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5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C00C-A3B1-4AE6-B803-54BDBDC4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485"/>
            <a:ext cx="10515600" cy="490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Filteri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8697-4C80-4D41-90DF-2117DC17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8"/>
            <a:ext cx="10515600" cy="532128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Filteri</a:t>
            </a:r>
            <a:r>
              <a:rPr lang="en-US" dirty="0"/>
              <a:t> </a:t>
            </a:r>
            <a:r>
              <a:rPr lang="en-US" dirty="0" err="1"/>
              <a:t>formatiraju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izraza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prikazuju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.</a:t>
            </a:r>
          </a:p>
          <a:p>
            <a:r>
              <a:rPr lang="en-US" dirty="0" err="1"/>
              <a:t>Mogu</a:t>
            </a:r>
            <a:r>
              <a:rPr lang="en-US" dirty="0"/>
              <a:t> da se </a:t>
            </a:r>
            <a:r>
              <a:rPr lang="en-US" dirty="0" err="1"/>
              <a:t>koriste</a:t>
            </a:r>
            <a:r>
              <a:rPr lang="en-US" dirty="0"/>
              <a:t> u template-</a:t>
            </a:r>
            <a:r>
              <a:rPr lang="en-US" dirty="0" err="1"/>
              <a:t>ima</a:t>
            </a:r>
            <a:r>
              <a:rPr lang="en-US" dirty="0"/>
              <a:t>, </a:t>
            </a:r>
            <a:r>
              <a:rPr lang="en-US" dirty="0" err="1"/>
              <a:t>kontrolerima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servisima</a:t>
            </a:r>
            <a:r>
              <a:rPr lang="en-US" dirty="0"/>
              <a:t>.</a:t>
            </a:r>
          </a:p>
          <a:p>
            <a:r>
              <a:rPr lang="en-US" dirty="0"/>
              <a:t>AngularJS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sr-Latn-RS" dirty="0"/>
              <a:t>predefinisan set filtera koji su spremni za korišćenje, ali mogu da se pišu i </a:t>
            </a:r>
            <a:r>
              <a:rPr lang="sr-Latn-RS" b="1" dirty="0"/>
              <a:t>custom </a:t>
            </a:r>
            <a:r>
              <a:rPr lang="sr-Latn-RS" dirty="0"/>
              <a:t>filteri.</a:t>
            </a:r>
          </a:p>
          <a:p>
            <a:r>
              <a:rPr lang="sr-Latn-RS" dirty="0"/>
              <a:t>Neki od ugrađenih filtera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-&gt; </a:t>
            </a:r>
            <a:r>
              <a:rPr lang="en-US" dirty="0" err="1"/>
              <a:t>selektuje</a:t>
            </a:r>
            <a:r>
              <a:rPr lang="en-US" dirty="0"/>
              <a:t> pod-set </a:t>
            </a:r>
            <a:r>
              <a:rPr lang="en-US" dirty="0" err="1"/>
              <a:t>niza</a:t>
            </a:r>
            <a:r>
              <a:rPr lang="en-US" dirty="0"/>
              <a:t> po </a:t>
            </a:r>
            <a:r>
              <a:rPr lang="en-US" dirty="0" err="1"/>
              <a:t>nekom</a:t>
            </a:r>
            <a:r>
              <a:rPr lang="en-US" dirty="0"/>
              <a:t> </a:t>
            </a:r>
            <a:r>
              <a:rPr lang="en-US" dirty="0" err="1"/>
              <a:t>kriterijumu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vra</a:t>
            </a:r>
            <a:r>
              <a:rPr lang="sr-Latn-RS" dirty="0"/>
              <a:t>ća novi niz</a:t>
            </a:r>
          </a:p>
          <a:p>
            <a:pPr lvl="1"/>
            <a:r>
              <a:rPr lang="en-US" dirty="0"/>
              <a:t>c</a:t>
            </a:r>
            <a:r>
              <a:rPr lang="sr-Latn-RS" dirty="0"/>
              <a:t>urrency</a:t>
            </a:r>
            <a:r>
              <a:rPr lang="en-US" dirty="0"/>
              <a:t>:</a:t>
            </a:r>
            <a:r>
              <a:rPr lang="en-US" dirty="0" err="1"/>
              <a:t>valuta:pokretni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</a:t>
            </a:r>
            <a:r>
              <a:rPr lang="en-GB" dirty="0"/>
              <a:t>{{12 | currency:"DIN":2}}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valutu</a:t>
            </a:r>
            <a:endParaRPr lang="en-US" dirty="0"/>
          </a:p>
          <a:p>
            <a:pPr lvl="1"/>
            <a:r>
              <a:rPr lang="en-US" dirty="0" err="1"/>
              <a:t>number:pokretni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({{12 | number:2}})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endParaRPr lang="en-US" dirty="0"/>
          </a:p>
          <a:p>
            <a:pPr lvl="1"/>
            <a:r>
              <a:rPr lang="en-US" dirty="0"/>
              <a:t>date (</a:t>
            </a:r>
            <a:r>
              <a:rPr lang="en-GB" dirty="0"/>
              <a:t>{{'2019-01-25' | date:'</a:t>
            </a:r>
            <a:r>
              <a:rPr lang="en-GB" dirty="0" err="1"/>
              <a:t>yyyy</a:t>
            </a:r>
            <a:r>
              <a:rPr lang="en-GB" dirty="0"/>
              <a:t>-MM-dd </a:t>
            </a:r>
            <a:r>
              <a:rPr lang="en-GB" dirty="0" err="1"/>
              <a:t>HH:mm:ss</a:t>
            </a:r>
            <a:r>
              <a:rPr lang="en-GB" dirty="0"/>
              <a:t> Z'}}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string u format za datum. Sam datum mora </a:t>
            </a:r>
            <a:r>
              <a:rPr lang="en-US" dirty="0" err="1"/>
              <a:t>biti</a:t>
            </a:r>
            <a:r>
              <a:rPr lang="en-US" dirty="0"/>
              <a:t> u </a:t>
            </a:r>
            <a:r>
              <a:rPr lang="en-US" dirty="0" err="1"/>
              <a:t>formatu</a:t>
            </a:r>
            <a:r>
              <a:rPr lang="en-US" dirty="0"/>
              <a:t> </a:t>
            </a:r>
            <a:r>
              <a:rPr lang="en-US" dirty="0" err="1"/>
              <a:t>milisekunde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GB" dirty="0" err="1"/>
              <a:t>yyyy</a:t>
            </a:r>
            <a:r>
              <a:rPr lang="en-GB" dirty="0"/>
              <a:t>-MM-dd</a:t>
            </a:r>
          </a:p>
          <a:p>
            <a:pPr lvl="1"/>
            <a:r>
              <a:rPr lang="en-US" dirty="0"/>
              <a:t>j</a:t>
            </a:r>
            <a:r>
              <a:rPr lang="en-GB" dirty="0"/>
              <a:t>son ({{ {'</a:t>
            </a:r>
            <a:r>
              <a:rPr lang="en-GB" dirty="0" err="1"/>
              <a:t>name':'Danilo</a:t>
            </a:r>
            <a:r>
              <a:rPr lang="en-GB" dirty="0"/>
              <a:t>', '</a:t>
            </a:r>
            <a:r>
              <a:rPr lang="en-GB" dirty="0" err="1"/>
              <a:t>lastName</a:t>
            </a:r>
            <a:r>
              <a:rPr lang="en-GB" dirty="0"/>
              <a:t>': 'Mogin'} | json }}) -&gt; </a:t>
            </a:r>
            <a:r>
              <a:rPr lang="en-GB" dirty="0" err="1"/>
              <a:t>konveruje</a:t>
            </a:r>
            <a:r>
              <a:rPr lang="en-GB" dirty="0"/>
              <a:t> JavaScript </a:t>
            </a:r>
            <a:r>
              <a:rPr lang="en-GB" dirty="0" err="1"/>
              <a:t>objekat</a:t>
            </a:r>
            <a:r>
              <a:rPr lang="en-GB" dirty="0"/>
              <a:t> u JSON string.</a:t>
            </a:r>
          </a:p>
          <a:p>
            <a:pPr lvl="1"/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 ({{name | </a:t>
            </a:r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mala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uppercase ({{name | uppercase}})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</a:t>
            </a:r>
            <a:r>
              <a:rPr lang="en-GB" dirty="0" err="1"/>
              <a:t>velika</a:t>
            </a:r>
            <a:r>
              <a:rPr lang="en-GB" dirty="0"/>
              <a:t>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US" dirty="0" err="1"/>
              <a:t>limitTo</a:t>
            </a:r>
            <a:r>
              <a:rPr lang="en-US" dirty="0"/>
              <a:t> </a:t>
            </a:r>
            <a:r>
              <a:rPr lang="sr-Latn-RS" dirty="0"/>
              <a:t>({{ [1,2,3,4,5,6,7,8,9] | limitTo:3 }}) </a:t>
            </a:r>
            <a:r>
              <a:rPr lang="en-US" dirty="0"/>
              <a:t>–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đen broj elemenata iz niza.</a:t>
            </a:r>
          </a:p>
          <a:p>
            <a:pPr lvl="1"/>
            <a:r>
              <a:rPr lang="sr-Latn-RS" dirty="0"/>
              <a:t>orderBy (</a:t>
            </a:r>
            <a:r>
              <a:rPr lang="en-GB" dirty="0"/>
              <a:t>ng-repeat="phone in phones | </a:t>
            </a:r>
            <a:r>
              <a:rPr lang="en-GB" dirty="0" err="1"/>
              <a:t>orderBy</a:t>
            </a:r>
            <a:r>
              <a:rPr lang="en-GB" dirty="0"/>
              <a:t>:'-name'"</a:t>
            </a:r>
            <a:r>
              <a:rPr lang="sr-Latn-RS" dirty="0"/>
              <a:t>) – vraća niz sortiran po nekoj vrednosti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6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Prepraviti</a:t>
            </a:r>
            <a:r>
              <a:rPr lang="en-US" sz="1400" dirty="0"/>
              <a:t> </a:t>
            </a:r>
            <a:r>
              <a:rPr lang="en-US" sz="1400" dirty="0" err="1"/>
              <a:t>prvi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tako</a:t>
            </a:r>
            <a:r>
              <a:rPr lang="en-US" sz="1400" dirty="0"/>
              <a:t> da se </a:t>
            </a:r>
            <a:r>
              <a:rPr lang="en-US" sz="1400" dirty="0" err="1"/>
              <a:t>koriste</a:t>
            </a:r>
            <a:r>
              <a:rPr lang="en-US" sz="1400" dirty="0"/>
              <a:t> </a:t>
            </a:r>
            <a:r>
              <a:rPr lang="en-US" sz="1400" dirty="0" err="1"/>
              <a:t>komponente</a:t>
            </a:r>
            <a:r>
              <a:rPr lang="en-US" sz="1400" dirty="0"/>
              <a:t> </a:t>
            </a:r>
            <a:r>
              <a:rPr lang="en-US" sz="1400" dirty="0" err="1"/>
              <a:t>umesto</a:t>
            </a:r>
            <a:r>
              <a:rPr lang="en-US" sz="1400" dirty="0"/>
              <a:t> template - </a:t>
            </a:r>
            <a:r>
              <a:rPr lang="en-US" sz="1400" dirty="0" err="1"/>
              <a:t>kontroler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Pozvati</a:t>
            </a:r>
            <a:r>
              <a:rPr lang="en-US" sz="1400" dirty="0"/>
              <a:t> </a:t>
            </a:r>
            <a:r>
              <a:rPr lang="en-US" sz="1400" dirty="0" err="1"/>
              <a:t>komponentu</a:t>
            </a:r>
            <a:r>
              <a:rPr lang="en-US" sz="1400" dirty="0"/>
              <a:t> u index.html</a:t>
            </a:r>
          </a:p>
          <a:p>
            <a:pPr marL="457200"/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fiter</a:t>
            </a:r>
            <a:r>
              <a:rPr lang="en-US" sz="1400" dirty="0"/>
              <a:t> za </a:t>
            </a:r>
            <a:r>
              <a:rPr lang="en-US" sz="1400" dirty="0" err="1"/>
              <a:t>pretragu</a:t>
            </a:r>
            <a:r>
              <a:rPr lang="en-US" sz="1400" dirty="0"/>
              <a:t> </a:t>
            </a:r>
            <a:r>
              <a:rPr lang="en-US" sz="1400" dirty="0" err="1"/>
              <a:t>kroz</a:t>
            </a:r>
            <a:r>
              <a:rPr lang="en-US" sz="1400" dirty="0"/>
              <a:t> </a:t>
            </a:r>
            <a:r>
              <a:rPr lang="en-US" sz="1400" dirty="0" err="1"/>
              <a:t>ngRepeate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194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5FE3-11B6-4792-91F4-453877D1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Komponente</a:t>
            </a:r>
            <a:r>
              <a:rPr lang="en-US" dirty="0"/>
              <a:t> - </a:t>
            </a:r>
            <a:r>
              <a:rPr lang="en-US" dirty="0" err="1"/>
              <a:t>nastavak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D7C2-89BF-4C52-9D8D-F7EA79E08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186"/>
            <a:ext cx="10515600" cy="5124777"/>
          </a:xfrm>
        </p:spPr>
        <p:txBody>
          <a:bodyPr>
            <a:normAutofit/>
          </a:bodyPr>
          <a:lstStyle/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definisan</a:t>
            </a:r>
            <a:r>
              <a:rPr lang="sr-Latn-RS" dirty="0"/>
              <a:t>o vreme trajanja</a:t>
            </a:r>
            <a:r>
              <a:rPr lang="en-US" dirty="0"/>
              <a:t> (</a:t>
            </a:r>
            <a:r>
              <a:rPr lang="en-US" b="1" dirty="0"/>
              <a:t>lifecycle</a:t>
            </a:r>
            <a:r>
              <a:rPr lang="en-US" dirty="0"/>
              <a:t>)</a:t>
            </a:r>
            <a:r>
              <a:rPr lang="sr-Latn-RS" b="1" dirty="0"/>
              <a:t>, </a:t>
            </a:r>
            <a:r>
              <a:rPr lang="sr-Latn-RS" dirty="0"/>
              <a:t>odnosno mo</a:t>
            </a:r>
            <a:r>
              <a:rPr lang="en-US" dirty="0" err="1"/>
              <a:t>gu</a:t>
            </a:r>
            <a:r>
              <a:rPr lang="sr-Latn-RS" dirty="0"/>
              <a:t> da implementiraju </a:t>
            </a:r>
            <a:r>
              <a:rPr lang="sr-Latn-RS" b="1" dirty="0"/>
              <a:t>lifecycle hooks.</a:t>
            </a:r>
          </a:p>
          <a:p>
            <a:r>
              <a:rPr lang="sr-Latn-RS" dirty="0"/>
              <a:t>Metode koje komponenta može da implementira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onInit</a:t>
            </a:r>
            <a:r>
              <a:rPr lang="en-US" dirty="0"/>
              <a:t>() – </a:t>
            </a:r>
            <a:r>
              <a:rPr lang="en-US" dirty="0" err="1"/>
              <a:t>poziva</a:t>
            </a:r>
            <a:r>
              <a:rPr lang="en-US" dirty="0"/>
              <a:t> se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inicijalizuju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b="1" dirty="0"/>
              <a:t>bindings </a:t>
            </a:r>
            <a:r>
              <a:rPr lang="en-US" dirty="0" err="1"/>
              <a:t>na</a:t>
            </a:r>
            <a:r>
              <a:rPr lang="en-US" dirty="0"/>
              <a:t> element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je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dodat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onChanges</a:t>
            </a:r>
            <a:r>
              <a:rPr lang="en-US" dirty="0"/>
              <a:t>(object) – </a:t>
            </a:r>
            <a:r>
              <a:rPr lang="en-US" dirty="0" err="1"/>
              <a:t>poziva</a:t>
            </a:r>
            <a:r>
              <a:rPr lang="en-US" dirty="0"/>
              <a:t> se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b="1" dirty="0"/>
              <a:t>one-way </a:t>
            </a:r>
            <a:r>
              <a:rPr lang="en-US" b="1" dirty="0" err="1"/>
              <a:t>bindigs</a:t>
            </a:r>
            <a:r>
              <a:rPr lang="en-US" b="1" dirty="0"/>
              <a:t> </a:t>
            </a:r>
            <a:r>
              <a:rPr lang="en-US" dirty="0"/>
              <a:t>update –</a:t>
            </a:r>
            <a:r>
              <a:rPr lang="en-US" dirty="0" err="1"/>
              <a:t>uju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onDestroy</a:t>
            </a:r>
            <a:r>
              <a:rPr lang="en-US" dirty="0"/>
              <a:t>() – </a:t>
            </a:r>
            <a:r>
              <a:rPr lang="en-US" dirty="0" err="1"/>
              <a:t>poziva</a:t>
            </a:r>
            <a:r>
              <a:rPr lang="en-US" dirty="0"/>
              <a:t> se da bi se </a:t>
            </a:r>
            <a:r>
              <a:rPr lang="en-US" dirty="0" err="1"/>
              <a:t>oslobodili</a:t>
            </a:r>
            <a:r>
              <a:rPr lang="en-US" dirty="0"/>
              <a:t> </a:t>
            </a:r>
            <a:r>
              <a:rPr lang="en-US" dirty="0" err="1"/>
              <a:t>resursi</a:t>
            </a:r>
            <a:r>
              <a:rPr lang="en-US" dirty="0"/>
              <a:t>, </a:t>
            </a:r>
            <a:r>
              <a:rPr lang="en-US" b="1" dirty="0"/>
              <a:t>event </a:t>
            </a:r>
            <a:r>
              <a:rPr lang="en-US" b="1" dirty="0" err="1"/>
              <a:t>hendlers</a:t>
            </a:r>
            <a:r>
              <a:rPr lang="en-US" dirty="0"/>
              <a:t>…</a:t>
            </a:r>
          </a:p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definisane</a:t>
            </a:r>
            <a:r>
              <a:rPr lang="en-US" dirty="0"/>
              <a:t> input</a:t>
            </a:r>
            <a:r>
              <a:rPr lang="sr-Latn-RS" dirty="0"/>
              <a:t>-</a:t>
            </a:r>
            <a:r>
              <a:rPr lang="en-US" dirty="0"/>
              <a:t>e </a:t>
            </a:r>
            <a:r>
              <a:rPr lang="en-US" dirty="0" err="1"/>
              <a:t>i</a:t>
            </a:r>
            <a:r>
              <a:rPr lang="en-US" dirty="0"/>
              <a:t> output</a:t>
            </a:r>
            <a:r>
              <a:rPr lang="sr-Latn-RS" dirty="0"/>
              <a:t>-</a:t>
            </a:r>
            <a:r>
              <a:rPr lang="en-US" dirty="0"/>
              <a:t>e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dodaju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komponentu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b="1" dirty="0"/>
              <a:t>bindings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Za ulazne vrednosti (</a:t>
            </a:r>
            <a:r>
              <a:rPr lang="sr-Latn-RS" b="1" dirty="0"/>
              <a:t>Input</a:t>
            </a:r>
            <a:r>
              <a:rPr lang="sr-Latn-RS" dirty="0"/>
              <a:t>)</a:t>
            </a:r>
            <a:r>
              <a:rPr lang="sr-Latn-RS" b="1" dirty="0"/>
              <a:t> </a:t>
            </a:r>
            <a:r>
              <a:rPr lang="sr-Latn-RS" dirty="0"/>
              <a:t>koristi se </a:t>
            </a:r>
            <a:r>
              <a:rPr lang="en-US" dirty="0"/>
              <a:t>‘&lt;‘</a:t>
            </a:r>
          </a:p>
          <a:p>
            <a:r>
              <a:rPr lang="en-US" dirty="0"/>
              <a:t>Za </a:t>
            </a:r>
            <a:r>
              <a:rPr lang="en-US" dirty="0" err="1"/>
              <a:t>izlazne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b="1" dirty="0"/>
              <a:t>output</a:t>
            </a:r>
            <a:r>
              <a:rPr lang="en-US" dirty="0"/>
              <a:t>) </a:t>
            </a:r>
            <a:r>
              <a:rPr lang="en-US" dirty="0" err="1"/>
              <a:t>koristi</a:t>
            </a:r>
            <a:r>
              <a:rPr lang="en-US" dirty="0"/>
              <a:t> se ‘&amp;’</a:t>
            </a:r>
            <a:r>
              <a:rPr lang="sr-Latn-R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FF3EF-FF30-410A-A95F-B3817E250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4729163"/>
            <a:ext cx="40290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3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234E1E-B418-4580-A6FC-2088EB9AB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725" y="842414"/>
            <a:ext cx="640080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B43AC-79AE-4EDA-B5B8-6DAE30CEA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2001231"/>
            <a:ext cx="3439391" cy="453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DD058-9C7C-42C6-9DE6-43FE6C3B8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51" y="2001231"/>
            <a:ext cx="3525549" cy="3257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930B21-130F-4C6C-B38F-2CFB14E93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51" y="2001231"/>
            <a:ext cx="4400983" cy="1838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551C8A-03C3-48F4-92E4-630B8DC704BF}"/>
              </a:ext>
            </a:extLst>
          </p:cNvPr>
          <p:cNvSpPr txBox="1"/>
          <p:nvPr/>
        </p:nvSpPr>
        <p:spPr>
          <a:xfrm>
            <a:off x="3844636" y="311727"/>
            <a:ext cx="387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Komunikacija </a:t>
            </a:r>
            <a:r>
              <a:rPr lang="en-US" dirty="0"/>
              <a:t>– </a:t>
            </a:r>
            <a:r>
              <a:rPr lang="en-US" dirty="0" err="1"/>
              <a:t>kontroler</a:t>
            </a:r>
            <a:r>
              <a:rPr lang="en-US" dirty="0"/>
              <a:t> - </a:t>
            </a:r>
            <a:r>
              <a:rPr lang="en-US" dirty="0" err="1"/>
              <a:t>komponenta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87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684-6E7D-4917-BA86-C4AA061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Istorij</a:t>
            </a:r>
            <a:r>
              <a:rPr lang="sr-Latn-RS" dirty="0"/>
              <a:t>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38D1-C980-4E30-AE75-494BD926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AngularJS je originalno bio razvijen od strane </a:t>
            </a:r>
            <a:r>
              <a:rPr lang="sr-Latn-RS" b="1" dirty="0"/>
              <a:t>Miško Hevery </a:t>
            </a:r>
            <a:r>
              <a:rPr lang="sr-Latn-RS" dirty="0"/>
              <a:t>2009. godine.</a:t>
            </a:r>
          </a:p>
          <a:p>
            <a:r>
              <a:rPr lang="sr-Latn-RS" dirty="0"/>
              <a:t>Inicijalni release je bio 20. Oktobra 2010. godine</a:t>
            </a:r>
          </a:p>
          <a:p>
            <a:r>
              <a:rPr lang="sr-Latn-RS" dirty="0"/>
              <a:t>B</a:t>
            </a:r>
            <a:r>
              <a:rPr lang="en-US" dirty="0" err="1"/>
              <a:t>aziran</a:t>
            </a:r>
            <a:r>
              <a:rPr lang="sr-Latn-RS" dirty="0"/>
              <a:t> 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JavaScript </a:t>
            </a:r>
            <a:r>
              <a:rPr lang="en-US" dirty="0" err="1"/>
              <a:t>tehnologiji</a:t>
            </a:r>
            <a:r>
              <a:rPr lang="sr-Latn-RS" dirty="0"/>
              <a:t> i koristi </a:t>
            </a:r>
            <a:r>
              <a:rPr lang="sr-Latn-RS" b="1" dirty="0"/>
              <a:t>MVC</a:t>
            </a:r>
            <a:r>
              <a:rPr lang="sr-Latn-RS" dirty="0"/>
              <a:t> (model-view-controller) arhitekturu.</a:t>
            </a:r>
          </a:p>
          <a:p>
            <a:r>
              <a:rPr lang="en-US" b="1" dirty="0"/>
              <a:t>open-source</a:t>
            </a:r>
            <a:r>
              <a:rPr lang="sr-Latn-RS" b="1" dirty="0"/>
              <a:t> </a:t>
            </a:r>
            <a:r>
              <a:rPr lang="sr-Latn-RS" dirty="0"/>
              <a:t>– uglavnom se održava od strane Google-a, ali učestvuje i </a:t>
            </a:r>
            <a:r>
              <a:rPr lang="sr-Latn-RS" b="1" dirty="0"/>
              <a:t>community </a:t>
            </a:r>
            <a:r>
              <a:rPr lang="sr-Latn-RS" dirty="0"/>
              <a:t>(individualci i organizacije).</a:t>
            </a:r>
          </a:p>
          <a:p>
            <a:r>
              <a:rPr lang="sr-Latn-RS" dirty="0"/>
              <a:t>AngularJS je front-end deo od </a:t>
            </a:r>
            <a:r>
              <a:rPr lang="sr-Latn-RS" b="1" dirty="0"/>
              <a:t>MEAN </a:t>
            </a:r>
            <a:r>
              <a:rPr lang="sr-Latn-RS" dirty="0"/>
              <a:t>steka</a:t>
            </a:r>
          </a:p>
          <a:p>
            <a:r>
              <a:rPr lang="sr-Latn-RS" dirty="0"/>
              <a:t>MEAN – MongoDB baza podataka, Express.js back-end </a:t>
            </a:r>
            <a:r>
              <a:rPr lang="sr-Latn-RS" b="1" dirty="0"/>
              <a:t>framework</a:t>
            </a:r>
            <a:r>
              <a:rPr lang="sr-Latn-RS" dirty="0"/>
              <a:t>, Angular.js o kome je i ovaj kurs i Node.js okruženje za pokretanje back-end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102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8665-591A-4C20-9EDA-416F46A1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3EC73-9F53-4B15-8A14-129566299A7D}"/>
              </a:ext>
            </a:extLst>
          </p:cNvPr>
          <p:cNvSpPr txBox="1"/>
          <p:nvPr/>
        </p:nvSpPr>
        <p:spPr>
          <a:xfrm>
            <a:off x="3844636" y="311727"/>
            <a:ext cx="420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Komunikacija </a:t>
            </a:r>
            <a:r>
              <a:rPr lang="en-US" dirty="0"/>
              <a:t>– </a:t>
            </a:r>
            <a:r>
              <a:rPr lang="en-US" dirty="0" err="1"/>
              <a:t>komponenta</a:t>
            </a:r>
            <a:r>
              <a:rPr lang="en-US" dirty="0"/>
              <a:t> - </a:t>
            </a:r>
            <a:r>
              <a:rPr lang="en-US" dirty="0" err="1"/>
              <a:t>komponenta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69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FF123E-3F37-4551-9D7A-D56F67047D97}"/>
              </a:ext>
            </a:extLst>
          </p:cNvPr>
          <p:cNvSpPr/>
          <p:nvPr/>
        </p:nvSpPr>
        <p:spPr>
          <a:xfrm>
            <a:off x="723899" y="484094"/>
            <a:ext cx="2494430" cy="2284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VIEW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9ECFA-52F9-44AF-AFB0-4B7DE9C53EEC}"/>
              </a:ext>
            </a:extLst>
          </p:cNvPr>
          <p:cNvSpPr/>
          <p:nvPr/>
        </p:nvSpPr>
        <p:spPr>
          <a:xfrm>
            <a:off x="912956" y="1164423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757FF-2400-482D-9764-9B8CD447FE18}"/>
              </a:ext>
            </a:extLst>
          </p:cNvPr>
          <p:cNvSpPr/>
          <p:nvPr/>
        </p:nvSpPr>
        <p:spPr>
          <a:xfrm>
            <a:off x="912956" y="1844752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 / SCSS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73273F6-E93D-4E77-914D-D81925B268FC}"/>
              </a:ext>
            </a:extLst>
          </p:cNvPr>
          <p:cNvSpPr/>
          <p:nvPr/>
        </p:nvSpPr>
        <p:spPr>
          <a:xfrm>
            <a:off x="1571062" y="4014330"/>
            <a:ext cx="800100" cy="800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6ECC0-6556-4959-8BF6-CF9E7BE6F6C7}"/>
              </a:ext>
            </a:extLst>
          </p:cNvPr>
          <p:cNvSpPr txBox="1"/>
          <p:nvPr/>
        </p:nvSpPr>
        <p:spPr>
          <a:xfrm>
            <a:off x="1571062" y="4814430"/>
            <a:ext cx="80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5853A-68D0-4AA9-B031-B0912653DBA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971112" y="2768601"/>
            <a:ext cx="2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36D05D91-3A47-4C95-B483-13EBE517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896" y="484095"/>
            <a:ext cx="2156163" cy="22845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0192FC-8CC3-4C29-ADA4-2567C6DA48E0}"/>
              </a:ext>
            </a:extLst>
          </p:cNvPr>
          <p:cNvSpPr/>
          <p:nvPr/>
        </p:nvSpPr>
        <p:spPr>
          <a:xfrm>
            <a:off x="8360145" y="484095"/>
            <a:ext cx="2494428" cy="22845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CB464-9209-40F7-964E-D2285C4BE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21" y="1395861"/>
            <a:ext cx="1247473" cy="121375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F5B8978-9767-4ADA-84B5-67E8D79F6AA4}"/>
              </a:ext>
            </a:extLst>
          </p:cNvPr>
          <p:cNvSpPr/>
          <p:nvPr/>
        </p:nvSpPr>
        <p:spPr>
          <a:xfrm>
            <a:off x="4526236" y="4014330"/>
            <a:ext cx="2494429" cy="2678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955E4C-2300-4E43-B3CA-5C910273D170}"/>
              </a:ext>
            </a:extLst>
          </p:cNvPr>
          <p:cNvSpPr/>
          <p:nvPr/>
        </p:nvSpPr>
        <p:spPr>
          <a:xfrm>
            <a:off x="4700822" y="4683817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71C337-AA84-469D-A31C-27EC05B091BB}"/>
              </a:ext>
            </a:extLst>
          </p:cNvPr>
          <p:cNvSpPr/>
          <p:nvPr/>
        </p:nvSpPr>
        <p:spPr>
          <a:xfrm>
            <a:off x="4700823" y="5755221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19E4636-F286-4830-84D7-58DB1CB73737}"/>
              </a:ext>
            </a:extLst>
          </p:cNvPr>
          <p:cNvCxnSpPr>
            <a:endCxn id="117" idx="0"/>
          </p:cNvCxnSpPr>
          <p:nvPr/>
        </p:nvCxnSpPr>
        <p:spPr>
          <a:xfrm>
            <a:off x="5758979" y="5169931"/>
            <a:ext cx="1" cy="5852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ylinder 119">
            <a:extLst>
              <a:ext uri="{FF2B5EF4-FFF2-40B4-BE49-F238E27FC236}">
                <a16:creationId xmlns:a16="http://schemas.microsoft.com/office/drawing/2014/main" id="{E1AAA48E-27D8-47D9-A63E-A35755F20D03}"/>
              </a:ext>
            </a:extLst>
          </p:cNvPr>
          <p:cNvSpPr/>
          <p:nvPr/>
        </p:nvSpPr>
        <p:spPr>
          <a:xfrm>
            <a:off x="9571873" y="4089400"/>
            <a:ext cx="1282700" cy="2053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032CBB-48CA-4E36-999C-85352908207E}"/>
              </a:ext>
            </a:extLst>
          </p:cNvPr>
          <p:cNvSpPr txBox="1"/>
          <p:nvPr/>
        </p:nvSpPr>
        <p:spPr>
          <a:xfrm>
            <a:off x="9704044" y="6143028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57B9AC8-1D5E-4420-806C-3F2E630238D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18329" y="1626347"/>
            <a:ext cx="146256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EF1A90-7DA5-4737-B6DB-9595F9E7DD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6837059" y="1626348"/>
            <a:ext cx="15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2571E9-ABA1-4264-9774-5C824C56C9A7}"/>
              </a:ext>
            </a:extLst>
          </p:cNvPr>
          <p:cNvCxnSpPr>
            <a:cxnSpLocks/>
            <a:stCxn id="15" idx="2"/>
            <a:endCxn id="112" idx="0"/>
          </p:cNvCxnSpPr>
          <p:nvPr/>
        </p:nvCxnSpPr>
        <p:spPr>
          <a:xfrm>
            <a:off x="5758978" y="2768601"/>
            <a:ext cx="14473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69C3105-4044-4467-921E-915B484AE878}"/>
              </a:ext>
            </a:extLst>
          </p:cNvPr>
          <p:cNvSpPr txBox="1"/>
          <p:nvPr/>
        </p:nvSpPr>
        <p:spPr>
          <a:xfrm>
            <a:off x="5789236" y="3061525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AFC003-92E3-4546-9990-4D00F66B59B7}"/>
              </a:ext>
            </a:extLst>
          </p:cNvPr>
          <p:cNvSpPr txBox="1"/>
          <p:nvPr/>
        </p:nvSpPr>
        <p:spPr>
          <a:xfrm>
            <a:off x="3388401" y="1683860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345385-94C4-438A-8BE6-CF54CFE5B2D8}"/>
              </a:ext>
            </a:extLst>
          </p:cNvPr>
          <p:cNvSpPr txBox="1"/>
          <p:nvPr/>
        </p:nvSpPr>
        <p:spPr>
          <a:xfrm>
            <a:off x="7036451" y="1740649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800ABC1-47C1-4F3E-9B0F-14C40266F85B}"/>
              </a:ext>
            </a:extLst>
          </p:cNvPr>
          <p:cNvCxnSpPr>
            <a:stCxn id="112" idx="3"/>
          </p:cNvCxnSpPr>
          <p:nvPr/>
        </p:nvCxnSpPr>
        <p:spPr>
          <a:xfrm>
            <a:off x="7020665" y="5353615"/>
            <a:ext cx="25354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22" grpId="0" animBg="1"/>
      <p:bldP spid="112" grpId="0" animBg="1"/>
      <p:bldP spid="116" grpId="0" animBg="1"/>
      <p:bldP spid="117" grpId="0" animBg="1"/>
      <p:bldP spid="120" grpId="0" animBg="1"/>
      <p:bldP spid="121" grpId="0"/>
      <p:bldP spid="131" grpId="0"/>
      <p:bldP spid="132" grpId="0"/>
      <p:bldP spid="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5F5-4A47-4217-9630-E9FAB020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Klju</a:t>
            </a:r>
            <a:r>
              <a:rPr lang="sr-Latn-RS" dirty="0"/>
              <a:t>čne reči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2512-38C2-4938-834F-D0B7D560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0"/>
            <a:ext cx="10515600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sr-Latn-RS" dirty="0"/>
              <a:t>Template – HTML i CSS dokument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3CB20-01D1-4517-B756-53EC88973E88}"/>
              </a:ext>
            </a:extLst>
          </p:cNvPr>
          <p:cNvSpPr txBox="1"/>
          <p:nvPr/>
        </p:nvSpPr>
        <p:spPr>
          <a:xfrm>
            <a:off x="838200" y="1716199"/>
            <a:ext cx="944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Module – kontener za različite delove aplikacije</a:t>
            </a:r>
            <a:r>
              <a:rPr lang="en-US" sz="2400" dirty="0"/>
              <a:t>: </a:t>
            </a:r>
            <a:r>
              <a:rPr lang="sr-Latn-RS" sz="2400" dirty="0"/>
              <a:t>kontrolere, servise, filtere, direktive...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6B434-13C4-4442-B40A-810C6286C06A}"/>
              </a:ext>
            </a:extLst>
          </p:cNvPr>
          <p:cNvSpPr txBox="1"/>
          <p:nvPr/>
        </p:nvSpPr>
        <p:spPr>
          <a:xfrm>
            <a:off x="818213" y="2475785"/>
            <a:ext cx="846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Controller – logika koja kontroliše stranice</a:t>
            </a:r>
            <a:r>
              <a:rPr lang="en-US" sz="2400" dirty="0"/>
              <a:t>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7A0B-88A3-4335-9761-A6C31749713B}"/>
              </a:ext>
            </a:extLst>
          </p:cNvPr>
          <p:cNvSpPr txBox="1"/>
          <p:nvPr/>
        </p:nvSpPr>
        <p:spPr>
          <a:xfrm>
            <a:off x="838200" y="2845617"/>
            <a:ext cx="10931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sr-Latn-RS" sz="2400" dirty="0"/>
              <a:t>Scope – </a:t>
            </a:r>
            <a:r>
              <a:rPr lang="sr-Latn-RS" sz="2400" b="1" dirty="0"/>
              <a:t>context</a:t>
            </a:r>
            <a:r>
              <a:rPr lang="sr-Latn-RS" sz="2400" dirty="0"/>
              <a:t> gde se nalazi model tako da kontroleri, direktive i izrati mogu da im 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sr-Latn-RS" sz="2400" dirty="0"/>
              <a:t>pristupe.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3C82E-A125-40F9-BDB8-D3E494863124}"/>
              </a:ext>
            </a:extLst>
          </p:cNvPr>
          <p:cNvSpPr txBox="1"/>
          <p:nvPr/>
        </p:nvSpPr>
        <p:spPr>
          <a:xfrm>
            <a:off x="838200" y="3641275"/>
            <a:ext cx="621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Directives – ekstenduju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092FB-3EAD-402B-BCF7-B1404779E6EA}"/>
              </a:ext>
            </a:extLst>
          </p:cNvPr>
          <p:cNvSpPr txBox="1"/>
          <p:nvPr/>
        </p:nvSpPr>
        <p:spPr>
          <a:xfrm>
            <a:off x="838200" y="4079053"/>
            <a:ext cx="7304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Service – koriste se za komunikaciju između kontrolera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9463E-0A7F-4864-A29A-6B562364DABE}"/>
              </a:ext>
            </a:extLst>
          </p:cNvPr>
          <p:cNvSpPr txBox="1"/>
          <p:nvPr/>
        </p:nvSpPr>
        <p:spPr>
          <a:xfrm>
            <a:off x="838200" y="4540718"/>
            <a:ext cx="830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Filter – formatira vrednosti iz izraza koji su prikazani na stranici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76D4F-4AD3-480E-828A-D538AE00B649}"/>
              </a:ext>
            </a:extLst>
          </p:cNvPr>
          <p:cNvSpPr txBox="1"/>
          <p:nvPr/>
        </p:nvSpPr>
        <p:spPr>
          <a:xfrm>
            <a:off x="818213" y="4943157"/>
            <a:ext cx="391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View – ono što korisnik vidi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BE667-DD9A-4F57-A581-14E1832CF803}"/>
              </a:ext>
            </a:extLst>
          </p:cNvPr>
          <p:cNvSpPr txBox="1"/>
          <p:nvPr/>
        </p:nvSpPr>
        <p:spPr>
          <a:xfrm>
            <a:off x="818213" y="5331130"/>
            <a:ext cx="493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Component – template + controller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22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D2A3D6-840B-47F9-ACC2-F41646D1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5" y="188206"/>
            <a:ext cx="6076950" cy="2647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ACE31C-E92D-4730-B33F-703480D01C12}"/>
              </a:ext>
            </a:extLst>
          </p:cNvPr>
          <p:cNvSpPr txBox="1"/>
          <p:nvPr/>
        </p:nvSpPr>
        <p:spPr>
          <a:xfrm>
            <a:off x="3433823" y="6300462"/>
            <a:ext cx="525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en-US" dirty="0"/>
              <a:t>ta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jednostavnog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28C2C-1031-47B4-9924-6DC06D276784}"/>
              </a:ext>
            </a:extLst>
          </p:cNvPr>
          <p:cNvSpPr txBox="1"/>
          <p:nvPr/>
        </p:nvSpPr>
        <p:spPr>
          <a:xfrm>
            <a:off x="223955" y="3239105"/>
            <a:ext cx="112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ngApp</a:t>
            </a:r>
            <a:r>
              <a:rPr lang="en-US" dirty="0"/>
              <a:t> je </a:t>
            </a:r>
            <a:r>
              <a:rPr lang="en-US" dirty="0" err="1"/>
              <a:t>glavna</a:t>
            </a:r>
            <a:r>
              <a:rPr lang="en-US" dirty="0"/>
              <a:t> angular </a:t>
            </a:r>
            <a:r>
              <a:rPr lang="en-US" dirty="0" err="1"/>
              <a:t>direktiva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ozna</a:t>
            </a:r>
            <a:r>
              <a:rPr lang="sr-Latn-RS" dirty="0"/>
              <a:t>čava, u ovom slučaju,</a:t>
            </a:r>
            <a:r>
              <a:rPr lang="en-US" dirty="0"/>
              <a:t> </a:t>
            </a:r>
            <a:r>
              <a:rPr lang="sr-Latn-RS" dirty="0"/>
              <a:t>ceo HTML dokument</a:t>
            </a:r>
            <a:endParaRPr lang="en-US" dirty="0"/>
          </a:p>
          <a:p>
            <a:r>
              <a:rPr lang="sr-Latn-RS" dirty="0"/>
              <a:t>kao </a:t>
            </a:r>
            <a:r>
              <a:rPr lang="sr-Latn-RS" b="1" i="1" dirty="0"/>
              <a:t>root</a:t>
            </a:r>
            <a:r>
              <a:rPr lang="sr-Latn-RS" dirty="0"/>
              <a:t> </a:t>
            </a:r>
            <a:r>
              <a:rPr lang="sr-Latn-RS" b="1" i="1" dirty="0"/>
              <a:t>element</a:t>
            </a:r>
            <a:r>
              <a:rPr lang="sr-Latn-RS" dirty="0"/>
              <a:t> aplikacije.</a:t>
            </a:r>
            <a:r>
              <a:rPr lang="en-US" dirty="0"/>
              <a:t> </a:t>
            </a:r>
            <a:r>
              <a:rPr lang="sr-Latn-RS" dirty="0"/>
              <a:t>Ovakav vid tagovanja HTML-a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sr-Latn-RS" dirty="0"/>
              <a:t> omogućava kontrolu nad svakim delom</a:t>
            </a:r>
            <a:r>
              <a:rPr lang="en-US" dirty="0"/>
              <a:t> </a:t>
            </a:r>
            <a:r>
              <a:rPr lang="sr-Latn-RS" dirty="0"/>
              <a:t>stranice.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A174-5168-4D12-9C8E-2223CD2E3393}"/>
              </a:ext>
            </a:extLst>
          </p:cNvPr>
          <p:cNvSpPr txBox="1"/>
          <p:nvPr/>
        </p:nvSpPr>
        <p:spPr>
          <a:xfrm>
            <a:off x="223955" y="4284977"/>
            <a:ext cx="1137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Da bi smo koristili angular u aplikaciji koju pravimo moramo</a:t>
            </a:r>
            <a:r>
              <a:rPr lang="en-US" dirty="0"/>
              <a:t> </a:t>
            </a:r>
            <a:r>
              <a:rPr lang="sr-Latn-RS" dirty="0"/>
              <a:t>da dodamo angular.js skriptu. Prilikom pokretanja aplikacije</a:t>
            </a:r>
            <a:endParaRPr lang="en-US" dirty="0"/>
          </a:p>
          <a:p>
            <a:r>
              <a:rPr lang="sr-Latn-RS" dirty="0"/>
              <a:t>angular traži ngApp direktivu u HTML-u, sto nam govori da</a:t>
            </a:r>
            <a:r>
              <a:rPr lang="en-US" dirty="0"/>
              <a:t> </a:t>
            </a:r>
            <a:r>
              <a:rPr lang="sr-Latn-RS" dirty="0"/>
              <a:t>bez ngApp direktive angular aplikacija nam neće raditi.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58B8F-447E-46C5-953D-3692B1D213CF}"/>
              </a:ext>
            </a:extLst>
          </p:cNvPr>
          <p:cNvSpPr txBox="1"/>
          <p:nvPr/>
        </p:nvSpPr>
        <p:spPr>
          <a:xfrm>
            <a:off x="223955" y="5352034"/>
            <a:ext cx="5658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Ova linija koda demonstrira dva core feature-a angularjs-a.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Povezivanje</a:t>
            </a:r>
            <a:r>
              <a:rPr lang="en-US" dirty="0"/>
              <a:t> html-a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sr-Latn-RS" dirty="0"/>
              <a:t> </a:t>
            </a:r>
            <a:r>
              <a:rPr lang="en-US" dirty="0"/>
              <a:t>{{ }} –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matemati</a:t>
            </a:r>
            <a:r>
              <a:rPr lang="sr-Latn-RS" dirty="0"/>
              <a:t>čki izraz </a:t>
            </a:r>
            <a:r>
              <a:rPr lang="en-US" dirty="0"/>
              <a:t>‘yet’ + ‘!’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CB801-3E13-435F-875D-ACDEF6500D3B}"/>
              </a:ext>
            </a:extLst>
          </p:cNvPr>
          <p:cNvSpPr/>
          <p:nvPr/>
        </p:nvSpPr>
        <p:spPr>
          <a:xfrm>
            <a:off x="198578" y="288309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F399D-15B0-4493-A9B9-F858AB16C2B4}"/>
              </a:ext>
            </a:extLst>
          </p:cNvPr>
          <p:cNvSpPr/>
          <p:nvPr/>
        </p:nvSpPr>
        <p:spPr>
          <a:xfrm>
            <a:off x="198578" y="3864967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lib/angular/angular.js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91713-7587-458A-8A3D-7641DBF83EDA}"/>
              </a:ext>
            </a:extLst>
          </p:cNvPr>
          <p:cNvSpPr/>
          <p:nvPr/>
        </p:nvSpPr>
        <p:spPr>
          <a:xfrm>
            <a:off x="198578" y="4982702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Nothing here {{ 'yet' + '!’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728E5-C33A-4CBF-972E-08A0A3C7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9" y="210865"/>
            <a:ext cx="6191250" cy="398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B277B-C499-4B94-838E-D0FC846B5227}"/>
              </a:ext>
            </a:extLst>
          </p:cNvPr>
          <p:cNvSpPr txBox="1"/>
          <p:nvPr/>
        </p:nvSpPr>
        <p:spPr>
          <a:xfrm>
            <a:off x="226299" y="4530898"/>
            <a:ext cx="1113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Atribut</a:t>
            </a:r>
            <a:r>
              <a:rPr lang="en-US" dirty="0"/>
              <a:t> u </a:t>
            </a:r>
            <a:r>
              <a:rPr lang="en-US" b="1" dirty="0"/>
              <a:t>&lt;li&gt; </a:t>
            </a:r>
            <a:r>
              <a:rPr lang="en-US" dirty="0" err="1"/>
              <a:t>tagu</a:t>
            </a:r>
            <a:r>
              <a:rPr lang="en-US" dirty="0"/>
              <a:t> </a:t>
            </a:r>
            <a:r>
              <a:rPr lang="en-US" b="1" dirty="0" err="1"/>
              <a:t>ngRepeat</a:t>
            </a:r>
            <a:r>
              <a:rPr lang="en-US" dirty="0"/>
              <a:t> je AngularJS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govori</a:t>
            </a:r>
            <a:r>
              <a:rPr lang="en-US" dirty="0"/>
              <a:t> </a:t>
            </a:r>
            <a:r>
              <a:rPr lang="en-US" dirty="0" err="1"/>
              <a:t>angularu</a:t>
            </a:r>
            <a:r>
              <a:rPr lang="en-US" dirty="0"/>
              <a:t> da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b="1" dirty="0"/>
              <a:t>&lt;li&gt; </a:t>
            </a:r>
            <a:r>
              <a:rPr lang="en-US" dirty="0"/>
              <a:t>element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 u </a:t>
            </a:r>
            <a:r>
              <a:rPr lang="en-US" dirty="0" err="1"/>
              <a:t>listi</a:t>
            </a:r>
            <a:endParaRPr lang="en-US" dirty="0"/>
          </a:p>
          <a:p>
            <a:r>
              <a:rPr lang="en-US" dirty="0" err="1"/>
              <a:t>koriste</a:t>
            </a:r>
            <a:r>
              <a:rPr lang="sr-Latn-RS" dirty="0"/>
              <a:t>ći </a:t>
            </a:r>
            <a:r>
              <a:rPr lang="en-US" b="1" dirty="0"/>
              <a:t>&lt;li&gt;</a:t>
            </a:r>
            <a:r>
              <a:rPr lang="en-US" dirty="0"/>
              <a:t> element </a:t>
            </a:r>
            <a:r>
              <a:rPr lang="en-US" dirty="0" err="1"/>
              <a:t>kao</a:t>
            </a:r>
            <a:r>
              <a:rPr lang="en-US" dirty="0"/>
              <a:t> template</a:t>
            </a: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DA85A-C3A1-4045-BEB6-693A26D28AFF}"/>
              </a:ext>
            </a:extLst>
          </p:cNvPr>
          <p:cNvSpPr txBox="1"/>
          <p:nvPr/>
        </p:nvSpPr>
        <p:spPr>
          <a:xfrm>
            <a:off x="226299" y="5390371"/>
            <a:ext cx="113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Izrazi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duplim</a:t>
            </a:r>
            <a:r>
              <a:rPr lang="en-US" dirty="0"/>
              <a:t> </a:t>
            </a:r>
            <a:r>
              <a:rPr lang="en-US" dirty="0" err="1"/>
              <a:t>viti</a:t>
            </a:r>
            <a:r>
              <a:rPr lang="sr-Latn-RS" dirty="0"/>
              <a:t>častim zagradama će biti zamenjeni sa vrednostima iz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inicijalizovan</a:t>
            </a:r>
            <a:r>
              <a:rPr lang="en-US" dirty="0"/>
              <a:t> u </a:t>
            </a:r>
            <a:r>
              <a:rPr lang="en-US" dirty="0" err="1"/>
              <a:t>kontroleru</a:t>
            </a:r>
            <a:r>
              <a:rPr lang="sr-Latn-RS" dirty="0"/>
              <a:t>.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8B6E6-560D-45A7-97D7-B5C03B33E183}"/>
              </a:ext>
            </a:extLst>
          </p:cNvPr>
          <p:cNvSpPr/>
          <p:nvPr/>
        </p:nvSpPr>
        <p:spPr>
          <a:xfrm>
            <a:off x="226298" y="575970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867CB-15A8-4D3E-B695-3F20EB780DC2}"/>
              </a:ext>
            </a:extLst>
          </p:cNvPr>
          <p:cNvSpPr/>
          <p:nvPr/>
        </p:nvSpPr>
        <p:spPr>
          <a:xfrm>
            <a:off x="226299" y="423723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ng-repeat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phone in phones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A7A6D-C374-43DC-84DF-249213AA1370}"/>
              </a:ext>
            </a:extLst>
          </p:cNvPr>
          <p:cNvSpPr/>
          <p:nvPr/>
        </p:nvSpPr>
        <p:spPr>
          <a:xfrm>
            <a:off x="226300" y="5113372"/>
            <a:ext cx="8111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phone.name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phone.snippet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F7398-A182-4C0C-A289-002FDCBF19A3}"/>
              </a:ext>
            </a:extLst>
          </p:cNvPr>
          <p:cNvSpPr txBox="1"/>
          <p:nvPr/>
        </p:nvSpPr>
        <p:spPr>
          <a:xfrm>
            <a:off x="226298" y="6065178"/>
            <a:ext cx="118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ngController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AngularJSKursController</a:t>
            </a:r>
            <a:r>
              <a:rPr lang="en-US" dirty="0"/>
              <a:t> je </a:t>
            </a:r>
            <a:r>
              <a:rPr lang="en-US" dirty="0" err="1"/>
              <a:t>zadu</a:t>
            </a:r>
            <a:r>
              <a:rPr lang="sr-Latn-RS" dirty="0"/>
              <a:t>žen za DOM stablo koje se nalazi u </a:t>
            </a:r>
            <a:r>
              <a:rPr lang="en-US" b="1" dirty="0"/>
              <a:t>&lt;body&gt; </a:t>
            </a:r>
            <a:r>
              <a:rPr lang="en-US" dirty="0" err="1"/>
              <a:t>tagu</a:t>
            </a:r>
            <a:r>
              <a:rPr lang="en-US" dirty="0"/>
              <a:t>,</a:t>
            </a:r>
          </a:p>
          <a:p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kontrolu</a:t>
            </a:r>
            <a:r>
              <a:rPr lang="en-US" dirty="0"/>
              <a:t> and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b="1" dirty="0"/>
              <a:t>child </a:t>
            </a:r>
            <a:r>
              <a:rPr lang="en-US" dirty="0" err="1"/>
              <a:t>elementima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29DCBE-FBDD-45A1-850F-2DA9D4D9E64F}"/>
              </a:ext>
            </a:extLst>
          </p:cNvPr>
          <p:cNvSpPr/>
          <p:nvPr/>
        </p:nvSpPr>
        <p:spPr>
          <a:xfrm>
            <a:off x="6417549" y="246681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lang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en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860B5-06E3-4306-B3C1-23A99BA3A9FB}"/>
              </a:ext>
            </a:extLst>
          </p:cNvPr>
          <p:cNvSpPr txBox="1"/>
          <p:nvPr/>
        </p:nvSpPr>
        <p:spPr>
          <a:xfrm>
            <a:off x="6417549" y="656613"/>
            <a:ext cx="577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Prethodno ste videli čemu služi </a:t>
            </a:r>
            <a:r>
              <a:rPr lang="sr-Latn-RS" b="1" dirty="0"/>
              <a:t>ngApp</a:t>
            </a:r>
            <a:r>
              <a:rPr lang="sr-Latn-RS" dirty="0"/>
              <a:t> direktiva, a sada smo</a:t>
            </a:r>
          </a:p>
          <a:p>
            <a:r>
              <a:rPr lang="sr-Latn-RS" dirty="0"/>
              <a:t>dodali naziv modula, ng</a:t>
            </a:r>
            <a:r>
              <a:rPr lang="en-US" dirty="0"/>
              <a:t>-</a:t>
            </a:r>
            <a:r>
              <a:rPr lang="sr-Latn-RS" dirty="0"/>
              <a:t>app</a:t>
            </a:r>
            <a:r>
              <a:rPr lang="en-US" dirty="0"/>
              <a:t>=“</a:t>
            </a:r>
            <a:r>
              <a:rPr lang="sr-Latn-RS" dirty="0"/>
              <a:t>angularjsKurs</a:t>
            </a:r>
            <a:r>
              <a:rPr lang="en-US" dirty="0"/>
              <a:t>”,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će biti</a:t>
            </a:r>
          </a:p>
          <a:p>
            <a:r>
              <a:rPr lang="sr-Latn-RS" dirty="0"/>
              <a:t>korišćen da bi inicijalizovali </a:t>
            </a:r>
            <a:r>
              <a:rPr lang="sr-Latn-RS" b="1" dirty="0"/>
              <a:t>root scope</a:t>
            </a:r>
            <a:r>
              <a:rPr lang="sr-Latn-RS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683D5-4491-484B-81F2-BAA67CB7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2" y="201943"/>
            <a:ext cx="6112329" cy="454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D341E-FEAB-402F-B126-9E8B85326AFD}"/>
              </a:ext>
            </a:extLst>
          </p:cNvPr>
          <p:cNvSpPr txBox="1"/>
          <p:nvPr/>
        </p:nvSpPr>
        <p:spPr>
          <a:xfrm>
            <a:off x="6306951" y="201943"/>
            <a:ext cx="515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AngularJS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za sada samo</a:t>
            </a:r>
          </a:p>
          <a:p>
            <a:r>
              <a:rPr lang="sr-Latn-RS" dirty="0"/>
              <a:t>inicijalizuje objekat </a:t>
            </a:r>
            <a:r>
              <a:rPr lang="sr-Latn-RS" b="1" dirty="0"/>
              <a:t>phones</a:t>
            </a:r>
            <a:r>
              <a:rPr lang="sr-Latn-RS" dirty="0"/>
              <a:t> koji prikazujemo u html-u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8DDE5-0F00-4158-9BAA-0CE42ECA5329}"/>
              </a:ext>
            </a:extLst>
          </p:cNvPr>
          <p:cNvSpPr/>
          <p:nvPr/>
        </p:nvSpPr>
        <p:spPr>
          <a:xfrm>
            <a:off x="6306951" y="848274"/>
            <a:ext cx="6112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phones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Nexus 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Fast just got faster with Nexus S.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 with Wi-Fi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986-781B-4EA5-B8B8-F351175616E4}"/>
              </a:ext>
            </a:extLst>
          </p:cNvPr>
          <p:cNvSpPr txBox="1"/>
          <p:nvPr/>
        </p:nvSpPr>
        <p:spPr>
          <a:xfrm>
            <a:off x="194622" y="4818592"/>
            <a:ext cx="1171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Pričao sam o </a:t>
            </a:r>
            <a:r>
              <a:rPr lang="sr-Latn-RS" b="1" dirty="0"/>
              <a:t>root scope </a:t>
            </a:r>
            <a:r>
              <a:rPr lang="sr-Latn-RS" dirty="0"/>
              <a:t>i ngApp direktivi, ali u angularu svaki kontroler </a:t>
            </a:r>
            <a:r>
              <a:rPr lang="sr-Latn-RS" b="1" dirty="0"/>
              <a:t>ngController </a:t>
            </a:r>
            <a:r>
              <a:rPr lang="sr-Latn-RS" dirty="0"/>
              <a:t>kontroliše svoj </a:t>
            </a:r>
            <a:r>
              <a:rPr lang="sr-Latn-RS" b="1" dirty="0"/>
              <a:t>scope. </a:t>
            </a:r>
            <a:r>
              <a:rPr lang="sr-Latn-RS" dirty="0"/>
              <a:t>U primeru iznad</a:t>
            </a:r>
          </a:p>
          <a:p>
            <a:r>
              <a:rPr lang="sr-Latn-RS" dirty="0"/>
              <a:t>vidimo kontroler AngularJSKursController</a:t>
            </a:r>
            <a:r>
              <a:rPr lang="sr-Latn-RS" b="1" dirty="0"/>
              <a:t>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sr-Latn-RS" dirty="0"/>
              <a:t> objekat $scope.phones </a:t>
            </a:r>
            <a:r>
              <a:rPr lang="en-US" dirty="0"/>
              <a:t>= [{…}]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u HTML-u </a:t>
            </a:r>
            <a:r>
              <a:rPr lang="en-US" dirty="0" err="1"/>
              <a:t>kroz</a:t>
            </a:r>
            <a:endParaRPr lang="en-US" dirty="0"/>
          </a:p>
          <a:p>
            <a:r>
              <a:rPr lang="en-US" b="1" dirty="0" err="1"/>
              <a:t>ngRepeat</a:t>
            </a:r>
            <a:r>
              <a:rPr lang="en-US" dirty="0"/>
              <a:t> </a:t>
            </a:r>
            <a:r>
              <a:rPr lang="en-US" dirty="0" err="1"/>
              <a:t>direktivu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8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AA642C-E4AF-4D17-8B46-1908085740A0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U </a:t>
            </a:r>
            <a:r>
              <a:rPr lang="en-US" sz="6000" dirty="0" err="1"/>
              <a:t>ovom</a:t>
            </a:r>
            <a:r>
              <a:rPr lang="en-US" sz="6000" dirty="0"/>
              <a:t> </a:t>
            </a:r>
            <a:r>
              <a:rPr lang="en-US" sz="6000" dirty="0" err="1"/>
              <a:t>primeru</a:t>
            </a:r>
            <a:r>
              <a:rPr lang="en-US" sz="6000" dirty="0"/>
              <a:t> </a:t>
            </a:r>
            <a:r>
              <a:rPr lang="en-US" sz="6000" dirty="0" err="1"/>
              <a:t>vidimo</a:t>
            </a:r>
            <a:r>
              <a:rPr lang="en-US" sz="6000" dirty="0"/>
              <a:t> </a:t>
            </a:r>
            <a:r>
              <a:rPr lang="en-US" sz="6000" dirty="0" err="1"/>
              <a:t>dva</a:t>
            </a:r>
            <a:r>
              <a:rPr lang="en-US" sz="6000" dirty="0"/>
              <a:t> </a:t>
            </a:r>
            <a:r>
              <a:rPr lang="en-US" sz="6000" dirty="0" err="1"/>
              <a:t>kontrolera</a:t>
            </a:r>
            <a:r>
              <a:rPr lang="en-US" sz="6000" dirty="0"/>
              <a:t> </a:t>
            </a:r>
            <a:r>
              <a:rPr lang="en-US" sz="6000" dirty="0" err="1"/>
              <a:t>koji</a:t>
            </a:r>
            <a:r>
              <a:rPr lang="en-US" sz="6000" dirty="0"/>
              <a:t> </a:t>
            </a:r>
            <a:r>
              <a:rPr lang="en-US" sz="6000" dirty="0" err="1"/>
              <a:t>kontrolišu</a:t>
            </a:r>
            <a:r>
              <a:rPr lang="en-US" sz="6000" dirty="0"/>
              <a:t> </a:t>
            </a:r>
            <a:r>
              <a:rPr lang="en-US" sz="6000" dirty="0" err="1"/>
              <a:t>različite</a:t>
            </a:r>
            <a:r>
              <a:rPr lang="en-US" sz="6000" dirty="0"/>
              <a:t> </a:t>
            </a:r>
            <a:r>
              <a:rPr lang="en-US" sz="6000" dirty="0" err="1"/>
              <a:t>delove</a:t>
            </a:r>
            <a:r>
              <a:rPr lang="en-US" sz="6000" dirty="0"/>
              <a:t> HTML </a:t>
            </a:r>
            <a:r>
              <a:rPr lang="en-US" sz="6000" dirty="0" err="1"/>
              <a:t>dokumenta</a:t>
            </a:r>
            <a:r>
              <a:rPr lang="en-US" sz="6000" dirty="0"/>
              <a:t>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/>
              <a:t>Dodati</a:t>
            </a:r>
            <a:r>
              <a:rPr lang="en-US" sz="6000" dirty="0"/>
              <a:t> </a:t>
            </a:r>
            <a:r>
              <a:rPr lang="en-US" sz="6000" dirty="0" err="1"/>
              <a:t>su</a:t>
            </a:r>
            <a:r>
              <a:rPr lang="en-US" sz="6000" dirty="0"/>
              <a:t> </a:t>
            </a:r>
            <a:r>
              <a:rPr lang="en-US" sz="6000" dirty="0" err="1"/>
              <a:t>tako</a:t>
            </a:r>
            <a:r>
              <a:rPr lang="en-US" sz="6000" dirty="0"/>
              <a:t> da </a:t>
            </a:r>
            <a:r>
              <a:rPr lang="en-US" sz="6000" dirty="0" err="1"/>
              <a:t>jedan</a:t>
            </a:r>
            <a:r>
              <a:rPr lang="en-US" sz="6000" dirty="0"/>
              <a:t> </a:t>
            </a:r>
            <a:r>
              <a:rPr lang="en-US" sz="6000" dirty="0" err="1"/>
              <a:t>kontroler</a:t>
            </a:r>
            <a:r>
              <a:rPr lang="en-US" sz="6000" dirty="0"/>
              <a:t> </a:t>
            </a:r>
            <a:r>
              <a:rPr lang="en-US" sz="6000" dirty="0" err="1"/>
              <a:t>AngularJSKursController</a:t>
            </a:r>
            <a:r>
              <a:rPr lang="en-US" sz="6000" dirty="0"/>
              <a:t> </a:t>
            </a:r>
            <a:r>
              <a:rPr lang="en-US" sz="6000" dirty="0" err="1"/>
              <a:t>kontrol</a:t>
            </a:r>
            <a:r>
              <a:rPr lang="sr-Latn-RS" sz="6000" dirty="0"/>
              <a:t>iše gornji</a:t>
            </a:r>
            <a:r>
              <a:rPr lang="en-US" sz="6000" dirty="0"/>
              <a:t> </a:t>
            </a:r>
            <a:r>
              <a:rPr lang="en-US" sz="6000" b="1" dirty="0"/>
              <a:t>&lt;div&gt; </a:t>
            </a:r>
            <a:r>
              <a:rPr lang="en-US" sz="6000" dirty="0"/>
              <a:t>element</a:t>
            </a:r>
            <a:r>
              <a:rPr lang="sr-Latn-RS" sz="6000" dirty="0"/>
              <a:t>, a AngularJSKursControllerNoviScope kontroliše donji </a:t>
            </a:r>
            <a:r>
              <a:rPr lang="en-US" sz="6000" b="1" dirty="0"/>
              <a:t>&lt;</a:t>
            </a:r>
            <a:r>
              <a:rPr lang="sr-Latn-RS" sz="6000" b="1" dirty="0"/>
              <a:t>div</a:t>
            </a:r>
            <a:r>
              <a:rPr lang="en-US" sz="6000" b="1" dirty="0"/>
              <a:t>&gt;</a:t>
            </a:r>
            <a:r>
              <a:rPr lang="sr-Latn-RS" sz="6000" b="1" dirty="0"/>
              <a:t> </a:t>
            </a:r>
            <a:r>
              <a:rPr lang="sr-Latn-RS" sz="6000" dirty="0"/>
              <a:t>element</a:t>
            </a:r>
            <a:r>
              <a:rPr lang="en-US" sz="6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ACD50-AE9A-4A94-A105-83DA825F0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9" r="5878" b="2"/>
          <a:stretch/>
        </p:blipFill>
        <p:spPr>
          <a:xfrm>
            <a:off x="4198620" y="320511"/>
            <a:ext cx="3794760" cy="393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EDC2D-061E-4BBD-BF15-BA3251DDE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735" b="-2"/>
          <a:stretch/>
        </p:blipFill>
        <p:spPr>
          <a:xfrm>
            <a:off x="8183209" y="320511"/>
            <a:ext cx="3794760" cy="3930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D97EE-6BA7-49AB-8894-46F58F7D0F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r="9346" b="-3"/>
          <a:stretch/>
        </p:blipFill>
        <p:spPr>
          <a:xfrm>
            <a:off x="214031" y="320511"/>
            <a:ext cx="3794760" cy="39309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997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5AA47-A372-46B1-9FF0-93AB5B62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920027"/>
            <a:ext cx="4742993" cy="3011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CB3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0018F4-0041-4003-B8B2-930D543F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717932"/>
            <a:ext cx="4728015" cy="3415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5365F-56A3-44C8-8665-074FB71BD0C3}"/>
              </a:ext>
            </a:extLst>
          </p:cNvPr>
          <p:cNvSpPr txBox="1"/>
          <p:nvPr/>
        </p:nvSpPr>
        <p:spPr>
          <a:xfrm>
            <a:off x="1115615" y="394103"/>
            <a:ext cx="737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Data-binding –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view </a:t>
            </a:r>
            <a:r>
              <a:rPr lang="en-US" dirty="0" err="1"/>
              <a:t>komponenti</a:t>
            </a:r>
            <a:r>
              <a:rPr lang="en-US" dirty="0"/>
              <a:t> (ono </a:t>
            </a:r>
            <a:r>
              <a:rPr lang="sr-Latn-RS" dirty="0"/>
              <a:t>što korisnik vidi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47350-EE08-4D9D-A05A-53A48F72B23C}"/>
              </a:ext>
            </a:extLst>
          </p:cNvPr>
          <p:cNvSpPr txBox="1"/>
          <p:nvPr/>
        </p:nvSpPr>
        <p:spPr>
          <a:xfrm>
            <a:off x="1115615" y="763435"/>
            <a:ext cx="111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Klasični sajtovi koriste One-Way Data Binding. Template i model se spoje prilikom kompajliranja i prikaže se korisniku.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8E1CE-AF1A-4330-A5A4-A4353085506E}"/>
              </a:ext>
            </a:extLst>
          </p:cNvPr>
          <p:cNvSpPr txBox="1"/>
          <p:nvPr/>
        </p:nvSpPr>
        <p:spPr>
          <a:xfrm>
            <a:off x="1115615" y="1132767"/>
            <a:ext cx="95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Angular koristi Two-Way Data Binding što znači da promene na </a:t>
            </a:r>
            <a:r>
              <a:rPr lang="sr-Latn-RS" b="1" dirty="0"/>
              <a:t>view </a:t>
            </a:r>
            <a:r>
              <a:rPr lang="sr-Latn-RS" dirty="0"/>
              <a:t>update-uju model i obrnuto.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1653</Words>
  <Application>Microsoft Office PowerPoint</Application>
  <PresentationFormat>Widescreen</PresentationFormat>
  <Paragraphs>173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Verdana</vt:lpstr>
      <vt:lpstr>Office Theme</vt:lpstr>
      <vt:lpstr>AngularJS</vt:lpstr>
      <vt:lpstr>Istorija</vt:lpstr>
      <vt:lpstr>PowerPoint Presentation</vt:lpstr>
      <vt:lpstr>Ključne reči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</vt:lpstr>
      <vt:lpstr>Komponente</vt:lpstr>
      <vt:lpstr>PowerPoint Presentation</vt:lpstr>
      <vt:lpstr>PowerPoint Presentation</vt:lpstr>
      <vt:lpstr>Filteri</vt:lpstr>
      <vt:lpstr>Zadatak</vt:lpstr>
      <vt:lpstr>Komponente - nastavak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Danilo Mogin</dc:creator>
  <cp:lastModifiedBy>Danilo Mogin</cp:lastModifiedBy>
  <cp:revision>16</cp:revision>
  <dcterms:created xsi:type="dcterms:W3CDTF">2019-01-25T16:11:17Z</dcterms:created>
  <dcterms:modified xsi:type="dcterms:W3CDTF">2019-01-30T15:55:38Z</dcterms:modified>
</cp:coreProperties>
</file>