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6" r:id="rId27"/>
    <p:sldId id="287" r:id="rId28"/>
    <p:sldId id="289" r:id="rId29"/>
    <p:sldId id="290" r:id="rId30"/>
    <p:sldId id="283" r:id="rId31"/>
    <p:sldId id="291" r:id="rId32"/>
    <p:sldId id="292" r:id="rId33"/>
    <p:sldId id="295" r:id="rId34"/>
    <p:sldId id="294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874420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8665-591A-4C20-9EDA-416F46A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10515600" cy="5294461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kontrolere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komunicirale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sebe.</a:t>
            </a:r>
            <a:endParaRPr lang="en-US" dirty="0"/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rezervisanom</a:t>
            </a:r>
            <a:r>
              <a:rPr lang="en-US" dirty="0"/>
              <a:t> re</a:t>
            </a:r>
            <a:r>
              <a:rPr lang="sr-Latn-RS" dirty="0"/>
              <a:t>či </a:t>
            </a:r>
            <a:r>
              <a:rPr lang="sr-Latn-RS" b="1" dirty="0"/>
              <a:t>require.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Transclude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omogu</a:t>
            </a:r>
            <a:r>
              <a:rPr lang="sr-Latn-RS" dirty="0"/>
              <a:t>ćava da komponenta ima pristup </a:t>
            </a:r>
            <a:r>
              <a:rPr lang="sr-Latn-RS" b="1" dirty="0"/>
              <a:t>scope</a:t>
            </a:r>
            <a:r>
              <a:rPr lang="sr-Latn-RS" dirty="0"/>
              <a:t>-u izvan komponente umesto unutar komponente</a:t>
            </a:r>
            <a:endParaRPr lang="sr-Latn-RS" b="1" dirty="0"/>
          </a:p>
          <a:p>
            <a:r>
              <a:rPr lang="en-US" dirty="0"/>
              <a:t>^^ - </a:t>
            </a:r>
            <a:r>
              <a:rPr lang="en-US" dirty="0" err="1"/>
              <a:t>tra</a:t>
            </a:r>
            <a:r>
              <a:rPr lang="sr-Latn-RS" dirty="0"/>
              <a:t>ži kontroler od </a:t>
            </a:r>
            <a:r>
              <a:rPr lang="sr-Latn-RS" b="1" dirty="0"/>
              <a:t>parenta</a:t>
            </a:r>
          </a:p>
          <a:p>
            <a:r>
              <a:rPr lang="en-US" dirty="0"/>
              <a:t>^ - </a:t>
            </a:r>
            <a:r>
              <a:rPr lang="sr-Latn-RS" dirty="0"/>
              <a:t>traži svoj kontroler ili od </a:t>
            </a:r>
            <a:r>
              <a:rPr lang="sr-Latn-RS" b="1" dirty="0"/>
              <a:t>parenta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C73-9F53-4B15-8A14-129566299A7D}"/>
              </a:ext>
            </a:extLst>
          </p:cNvPr>
          <p:cNvSpPr txBox="1"/>
          <p:nvPr/>
        </p:nvSpPr>
        <p:spPr>
          <a:xfrm>
            <a:off x="3844636" y="311727"/>
            <a:ext cx="42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4E55-CFCF-4E55-B952-4AFB479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5" y="2739157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06EC5-C764-40EC-AD31-46E11812AB80}"/>
              </a:ext>
            </a:extLst>
          </p:cNvPr>
          <p:cNvSpPr txBox="1"/>
          <p:nvPr/>
        </p:nvSpPr>
        <p:spPr>
          <a:xfrm>
            <a:off x="3844636" y="311727"/>
            <a:ext cx="493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– </a:t>
            </a:r>
            <a:r>
              <a:rPr lang="en-US" dirty="0" err="1"/>
              <a:t>komponenta</a:t>
            </a:r>
            <a:r>
              <a:rPr lang="en-US" dirty="0"/>
              <a:t> primer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D913-1C57-4E06-92B2-A0DDAAB1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76" y="767727"/>
            <a:ext cx="3876675" cy="545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F745-C79E-4660-A020-B70250DF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1" y="767727"/>
            <a:ext cx="4905375" cy="409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F8F63-977C-4256-AF60-F9D17808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4977777"/>
            <a:ext cx="5124450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65ADBD-90C7-45A6-A68C-67E6E2B78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6331352"/>
            <a:ext cx="4476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inicijalizujete</a:t>
            </a:r>
            <a:r>
              <a:rPr lang="en-US" sz="1400" dirty="0"/>
              <a:t> se </a:t>
            </a:r>
            <a:r>
              <a:rPr lang="en-US" sz="1400" dirty="0" err="1"/>
              <a:t>promenljive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Dodajte</a:t>
            </a:r>
            <a:r>
              <a:rPr lang="en-US" sz="1400" dirty="0"/>
              <a:t> </a:t>
            </a:r>
            <a:r>
              <a:rPr lang="en-US" sz="1400" dirty="0" err="1"/>
              <a:t>funkciju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I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47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B09-4989-48C8-AC1C-8F050F6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20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Direktive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F521-A6FD-43DB-BD02-D5FA334E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641"/>
            <a:ext cx="10515600" cy="568794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markeri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DOM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koj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govore</a:t>
            </a:r>
            <a:r>
              <a:rPr lang="en-US" dirty="0"/>
              <a:t> </a:t>
            </a:r>
            <a:r>
              <a:rPr lang="en-US" b="1" dirty="0" err="1"/>
              <a:t>Angularjs</a:t>
            </a:r>
            <a:r>
              <a:rPr lang="en-US" b="1" dirty="0"/>
              <a:t> </a:t>
            </a:r>
            <a:r>
              <a:rPr lang="en-US" dirty="0" err="1"/>
              <a:t>komplajleru</a:t>
            </a:r>
            <a:r>
              <a:rPr lang="en-US" dirty="0"/>
              <a:t> da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specifi</a:t>
            </a:r>
            <a:r>
              <a:rPr lang="sr-Latn-RS" dirty="0"/>
              <a:t>čno ponašanje na element, ili da mu izmene ponašanje.</a:t>
            </a:r>
          </a:p>
          <a:p>
            <a:r>
              <a:rPr lang="sr-Latn-RS" dirty="0"/>
              <a:t>Do sada smo videli ugrađene direktive u </a:t>
            </a:r>
            <a:r>
              <a:rPr lang="sr-Latn-RS" b="1" dirty="0"/>
              <a:t>Angularjs </a:t>
            </a:r>
            <a:r>
              <a:rPr lang="sr-Latn-RS" dirty="0"/>
              <a:t>(ngModel, ngClick, ngRepeat...)</a:t>
            </a:r>
          </a:p>
          <a:p>
            <a:r>
              <a:rPr lang="sr-Latn-RS" dirty="0"/>
              <a:t>Kao što smo do sada pravili naše kontrolere i komponente tako možemo da </a:t>
            </a:r>
            <a:r>
              <a:rPr lang="en-US" dirty="0" err="1"/>
              <a:t>pravimo</a:t>
            </a:r>
            <a:r>
              <a:rPr lang="sr-Latn-RS" dirty="0"/>
              <a:t> i</a:t>
            </a:r>
            <a:r>
              <a:rPr lang="en-US" dirty="0"/>
              <a:t> </a:t>
            </a:r>
            <a:r>
              <a:rPr lang="sr-Latn-RS" dirty="0"/>
              <a:t>direktive koje imaju specifično ponašanje.</a:t>
            </a:r>
          </a:p>
          <a:p>
            <a:r>
              <a:rPr lang="sr-Latn-RS" dirty="0"/>
              <a:t>Direktive se kreiraju sa </a:t>
            </a:r>
            <a:r>
              <a:rPr lang="en-US" dirty="0" err="1"/>
              <a:t>funkcijom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sr-Latn-RS" b="1" dirty="0"/>
              <a:t>.directive</a:t>
            </a:r>
            <a:r>
              <a:rPr lang="en-US" b="1" dirty="0"/>
              <a:t>(‘</a:t>
            </a:r>
            <a:r>
              <a:rPr lang="en-US" b="1" dirty="0" err="1"/>
              <a:t>naziv</a:t>
            </a:r>
            <a:r>
              <a:rPr lang="en-US" b="1" dirty="0"/>
              <a:t>’, function…)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pozivati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Kao element </a:t>
            </a:r>
            <a:r>
              <a:rPr lang="en-US" b="1" dirty="0"/>
              <a:t>E &lt;my-</a:t>
            </a:r>
            <a:r>
              <a:rPr lang="en-US" b="1" dirty="0" err="1"/>
              <a:t>dir</a:t>
            </a:r>
            <a:r>
              <a:rPr lang="en-US" b="1" dirty="0"/>
              <a:t>&gt;&lt;/my-</a:t>
            </a:r>
            <a:r>
              <a:rPr lang="en-US" b="1" dirty="0" err="1"/>
              <a:t>dir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A &lt;span my-</a:t>
            </a:r>
            <a:r>
              <a:rPr lang="en-US" b="1" dirty="0" err="1"/>
              <a:t>dir</a:t>
            </a:r>
            <a:r>
              <a:rPr lang="en-US" b="1" dirty="0"/>
              <a:t>="exp"&gt;&lt;/span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b="1" dirty="0"/>
              <a:t>C </a:t>
            </a:r>
            <a:r>
              <a:rPr lang="en-GB" b="1" dirty="0"/>
              <a:t>&lt;span class="my-</a:t>
            </a:r>
            <a:r>
              <a:rPr lang="en-GB" b="1" dirty="0" err="1"/>
              <a:t>dir</a:t>
            </a:r>
            <a:r>
              <a:rPr lang="en-GB" b="1" dirty="0"/>
              <a:t>: exp;"&gt;&lt;/span&gt;</a:t>
            </a:r>
            <a:endParaRPr lang="en-US" b="1" dirty="0"/>
          </a:p>
          <a:p>
            <a:pPr lvl="1"/>
            <a:r>
              <a:rPr lang="en-US" dirty="0"/>
              <a:t>Kao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b="1" dirty="0"/>
              <a:t>M &lt;!-- directive: my-</a:t>
            </a:r>
            <a:r>
              <a:rPr lang="en-US" b="1" dirty="0" err="1"/>
              <a:t>dir</a:t>
            </a:r>
            <a:r>
              <a:rPr lang="en-US" b="1" dirty="0"/>
              <a:t> exp --&gt;</a:t>
            </a:r>
          </a:p>
          <a:p>
            <a:r>
              <a:rPr lang="en-US" dirty="0" err="1"/>
              <a:t>Standardno</a:t>
            </a:r>
            <a:r>
              <a:rPr lang="en-US" dirty="0"/>
              <a:t> </a:t>
            </a:r>
            <a:r>
              <a:rPr lang="en-US" dirty="0" err="1"/>
              <a:t>pona</a:t>
            </a:r>
            <a:r>
              <a:rPr lang="sr-Latn-RS" dirty="0"/>
              <a:t>šanje direktive je </a:t>
            </a:r>
            <a:r>
              <a:rPr lang="sr-Latn-RS" b="1" dirty="0"/>
              <a:t>EA </a:t>
            </a:r>
            <a:r>
              <a:rPr lang="sr-Latn-RS" dirty="0"/>
              <a:t>(element, atribut)</a:t>
            </a:r>
            <a:endParaRPr lang="en-US" dirty="0"/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sr-Latn-RS" dirty="0"/>
              <a:t>različitih načina</a:t>
            </a:r>
            <a:r>
              <a:rPr lang="en-US" dirty="0"/>
              <a:t> za </a:t>
            </a:r>
            <a:r>
              <a:rPr lang="en-US" dirty="0" err="1"/>
              <a:t>poziv</a:t>
            </a:r>
            <a:r>
              <a:rPr lang="sr-Latn-RS" dirty="0"/>
              <a:t>anje</a:t>
            </a:r>
            <a:r>
              <a:rPr lang="en-US" dirty="0"/>
              <a:t> </a:t>
            </a:r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restrict</a:t>
            </a:r>
            <a:r>
              <a:rPr lang="en-US" dirty="0"/>
              <a:t> </a:t>
            </a:r>
            <a:r>
              <a:rPr lang="en-US" dirty="0" err="1"/>
              <a:t>opciju</a:t>
            </a:r>
            <a:r>
              <a:rPr lang="en-US" dirty="0"/>
              <a:t>.</a:t>
            </a:r>
          </a:p>
          <a:p>
            <a:r>
              <a:rPr lang="en-US" dirty="0" err="1"/>
              <a:t>Direktivu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element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kontrolise</a:t>
            </a:r>
            <a:r>
              <a:rPr lang="en-US" dirty="0"/>
              <a:t> template, a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element.</a:t>
            </a:r>
            <a:endParaRPr lang="sr-Latn-RS" dirty="0"/>
          </a:p>
          <a:p>
            <a:r>
              <a:rPr lang="sr-Latn-RS" dirty="0"/>
              <a:t>Da bi bilo jasno koja je </a:t>
            </a:r>
            <a:r>
              <a:rPr lang="sr-Latn-RS" b="1" dirty="0"/>
              <a:t>custom </a:t>
            </a:r>
            <a:r>
              <a:rPr lang="sr-Latn-RS" dirty="0"/>
              <a:t>direktiva treba da se da prefiks koji označava aplikaciju, ili deo aplikacije za šta je sama direktiva zadužena.</a:t>
            </a:r>
          </a:p>
          <a:p>
            <a:r>
              <a:rPr lang="sr-Latn-RS" dirty="0"/>
              <a:t>Primer imenovanja direktiva</a:t>
            </a:r>
            <a:r>
              <a:rPr lang="en-US" dirty="0"/>
              <a:t>: </a:t>
            </a:r>
            <a:endParaRPr lang="sr-Latn-RS" dirty="0"/>
          </a:p>
          <a:p>
            <a:pPr lvl="1"/>
            <a:r>
              <a:rPr lang="sr-Latn-RS" dirty="0"/>
              <a:t>kursCarusel -</a:t>
            </a:r>
            <a:r>
              <a:rPr lang="en-US" dirty="0"/>
              <a:t>&gt; </a:t>
            </a:r>
            <a:r>
              <a:rPr lang="sr-Latn-RS" dirty="0"/>
              <a:t>kurs-carusel</a:t>
            </a:r>
          </a:p>
          <a:p>
            <a:pPr lvl="1"/>
            <a:r>
              <a:rPr lang="sr-Latn-RS" dirty="0"/>
              <a:t>abcCarusel -</a:t>
            </a:r>
            <a:r>
              <a:rPr lang="en-US" dirty="0"/>
              <a:t>&gt; </a:t>
            </a:r>
            <a:r>
              <a:rPr lang="en-US" dirty="0" err="1"/>
              <a:t>abc-direktiva</a:t>
            </a:r>
            <a:endParaRPr lang="sr-Latn-RS" dirty="0"/>
          </a:p>
          <a:p>
            <a:pPr lvl="1"/>
            <a:r>
              <a:rPr lang="sr-Latn-RS" dirty="0">
                <a:solidFill>
                  <a:srgbClr val="FF0000"/>
                </a:solidFill>
              </a:rPr>
              <a:t>ngDirektiva</a:t>
            </a:r>
            <a:r>
              <a:rPr lang="sr-Latn-RS" dirty="0"/>
              <a:t> – i ako nema trenutno u angularu bas ova direktiva nikad se ne zna hoće je dodati u sledećem </a:t>
            </a:r>
            <a:r>
              <a:rPr lang="sr-Latn-RS" b="1" dirty="0"/>
              <a:t>release</a:t>
            </a:r>
            <a:r>
              <a:rPr lang="sr-Latn-RS" dirty="0"/>
              <a:t>-u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prefiks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ng</a:t>
            </a:r>
            <a:r>
              <a:rPr lang="en-US" b="1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korstiti</a:t>
            </a:r>
            <a:r>
              <a:rPr lang="en-US" dirty="0"/>
              <a:t> za</a:t>
            </a:r>
            <a:r>
              <a:rPr lang="sr-Latn-RS" dirty="0"/>
              <a:t> directive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pravite</a:t>
            </a:r>
            <a:r>
              <a:rPr lang="sr-Latn-RS" dirty="0"/>
              <a:t>.</a:t>
            </a:r>
            <a:endParaRPr lang="en-GB" b="1" strike="sngStrike" dirty="0"/>
          </a:p>
        </p:txBody>
      </p:sp>
    </p:spTree>
    <p:extLst>
      <p:ext uri="{BB962C8B-B14F-4D97-AF65-F5344CB8AC3E}">
        <p14:creationId xmlns:p14="http://schemas.microsoft.com/office/powerpoint/2010/main" val="26201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7AF8-51C3-4975-98FD-31F62F90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1189037"/>
            <a:ext cx="2989611" cy="283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43823-AB4F-482C-8373-7ABA0B44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1189037"/>
            <a:ext cx="4114556" cy="389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F501A-6A0C-4412-9FCA-262E0BD51021}"/>
              </a:ext>
            </a:extLst>
          </p:cNvPr>
          <p:cNvSpPr txBox="1"/>
          <p:nvPr/>
        </p:nvSpPr>
        <p:spPr>
          <a:xfrm>
            <a:off x="390332" y="265707"/>
            <a:ext cx="1148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do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b="1" dirty="0"/>
              <a:t>template </a:t>
            </a:r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direktivi</a:t>
            </a:r>
            <a:r>
              <a:rPr lang="en-US" dirty="0"/>
              <a:t>, </a:t>
            </a:r>
            <a:r>
              <a:rPr lang="en-US" dirty="0" err="1"/>
              <a:t>moze</a:t>
            </a:r>
            <a:r>
              <a:rPr lang="en-US" dirty="0"/>
              <a:t> se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 err="1"/>
              <a:t>templateUrl</a:t>
            </a:r>
            <a:r>
              <a:rPr lang="en-US" dirty="0"/>
              <a:t>, a</a:t>
            </a:r>
            <a:r>
              <a:rPr lang="sr-Latn-RS" dirty="0"/>
              <a:t> templateUrl-u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se prosledi i funkcija koja prima dva parametra element na kom je pozvana direktiva i atribut koji je povezan sa elementom.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2688D-9D2B-417A-9B51-72B554F13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4164013"/>
            <a:ext cx="2989611" cy="2315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91451-7B41-4FF1-9281-6816A2F5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5190715"/>
            <a:ext cx="3181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780176"/>
            <a:ext cx="6204984" cy="4968503"/>
          </a:xfrm>
        </p:spPr>
        <p:txBody>
          <a:bodyPr>
            <a:normAutofit/>
          </a:bodyPr>
          <a:lstStyle/>
          <a:p>
            <a:r>
              <a:rPr lang="en-US" sz="2400" dirty="0" err="1"/>
              <a:t>Pisati</a:t>
            </a:r>
            <a:r>
              <a:rPr lang="en-US" sz="2400" dirty="0"/>
              <a:t> </a:t>
            </a:r>
            <a:r>
              <a:rPr lang="sr-Latn-RS" sz="24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dire</a:t>
            </a:r>
            <a:r>
              <a:rPr lang="sr-Latn-RS" sz="2400" dirty="0"/>
              <a:t>k</a:t>
            </a:r>
            <a:r>
              <a:rPr lang="en-US" sz="2400" dirty="0" err="1"/>
              <a:t>tive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čin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 koji smo videli do sada ima jednu manu, a to je </a:t>
            </a:r>
            <a:r>
              <a:rPr lang="sr-Latn-RS" sz="2400" b="1" dirty="0"/>
              <a:t>scope</a:t>
            </a:r>
            <a:r>
              <a:rPr lang="en-US" sz="2400" dirty="0"/>
              <a:t>.</a:t>
            </a:r>
          </a:p>
          <a:p>
            <a:r>
              <a:rPr lang="en-US" sz="2400" dirty="0"/>
              <a:t>Da bi </a:t>
            </a:r>
            <a:r>
              <a:rPr lang="en-US" sz="2400" dirty="0" err="1"/>
              <a:t>koristili</a:t>
            </a:r>
            <a:r>
              <a:rPr lang="en-US" sz="2400" dirty="0"/>
              <a:t> </a:t>
            </a:r>
            <a:r>
              <a:rPr lang="en-US" sz="2400" dirty="0" err="1"/>
              <a:t>direktivu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vrednostima</a:t>
            </a:r>
            <a:r>
              <a:rPr lang="en-US" sz="2400" dirty="0"/>
              <a:t> </a:t>
            </a:r>
            <a:r>
              <a:rPr lang="en-US" sz="2400" dirty="0" err="1"/>
              <a:t>moramo</a:t>
            </a:r>
            <a:r>
              <a:rPr lang="en-US" sz="2400" dirty="0"/>
              <a:t> da </a:t>
            </a:r>
            <a:r>
              <a:rPr lang="en-US" sz="2400" dirty="0" err="1"/>
              <a:t>kreiramo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dirty="0" err="1"/>
              <a:t>kontroler</a:t>
            </a:r>
            <a:r>
              <a:rPr lang="en-US" sz="2400" dirty="0"/>
              <a:t>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b="1" dirty="0"/>
              <a:t>scope</a:t>
            </a:r>
            <a:r>
              <a:rPr lang="en-US" sz="2400" dirty="0"/>
              <a:t>.</a:t>
            </a:r>
          </a:p>
          <a:p>
            <a:r>
              <a:rPr lang="sr-Latn-RS" sz="2400" dirty="0"/>
              <a:t>Da bi direktive bile generičke odnos</a:t>
            </a:r>
            <a:r>
              <a:rPr lang="en-US" sz="2400" dirty="0"/>
              <a:t>n</a:t>
            </a:r>
            <a:r>
              <a:rPr lang="sr-Latn-RS" sz="2400" dirty="0"/>
              <a:t>o da možemo da je koristimo u više scenari</a:t>
            </a:r>
            <a:r>
              <a:rPr lang="en-US" sz="2400" dirty="0"/>
              <a:t>j</a:t>
            </a:r>
            <a:r>
              <a:rPr lang="sr-Latn-RS" sz="2400" dirty="0"/>
              <a:t>a, treba da se odvoji </a:t>
            </a:r>
            <a:r>
              <a:rPr lang="sr-Latn-RS" sz="2400" b="1" dirty="0"/>
              <a:t>scope</a:t>
            </a:r>
            <a:r>
              <a:rPr lang="sr-Latn-RS" sz="2400" dirty="0"/>
              <a:t> unutar direktive od spoljašnjeg </a:t>
            </a:r>
            <a:r>
              <a:rPr lang="en-US" sz="2400" dirty="0"/>
              <a:t>scope-a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Ovo možemo da postignemo</a:t>
            </a:r>
            <a:r>
              <a:rPr lang="en-US" sz="2400" dirty="0"/>
              <a:t>,</a:t>
            </a:r>
            <a:r>
              <a:rPr lang="sr-Latn-RS" sz="2400" dirty="0"/>
              <a:t> tako što kreiramo izolovani </a:t>
            </a:r>
            <a:r>
              <a:rPr lang="sr-Latn-RS" sz="2400" b="1" dirty="0"/>
              <a:t>scope</a:t>
            </a:r>
            <a:r>
              <a:rPr lang="en-US" sz="2400" b="1" dirty="0"/>
              <a:t>, </a:t>
            </a:r>
            <a:r>
              <a:rPr lang="en-US" sz="2400" dirty="0" err="1"/>
              <a:t>pomo</a:t>
            </a:r>
            <a:r>
              <a:rPr lang="sr-Latn-RS" sz="2400" dirty="0"/>
              <a:t>ću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sr-Latn-RS" sz="2400" dirty="0"/>
              <a:t>a</a:t>
            </a:r>
            <a:r>
              <a:rPr lang="en-US" sz="2400" dirty="0"/>
              <a:t>    </a:t>
            </a:r>
            <a:r>
              <a:rPr lang="en-US" sz="2400" b="1" dirty="0"/>
              <a:t>scope: {}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doda</a:t>
            </a:r>
            <a:r>
              <a:rPr lang="en-US" sz="2400" dirty="0"/>
              <a:t> </a:t>
            </a:r>
            <a:r>
              <a:rPr lang="en-US" sz="2400" dirty="0" err="1"/>
              <a:t>direktivi</a:t>
            </a:r>
            <a:r>
              <a:rPr lang="sr-Latn-RS" sz="2400" b="1" dirty="0"/>
              <a:t>.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37738-31E5-4DCF-A2EF-1671F563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59" y="306909"/>
            <a:ext cx="402819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5E2E9-E090-4627-8864-73AEBF42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13" y="2828925"/>
            <a:ext cx="2745085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izolovanog</a:t>
            </a:r>
            <a:r>
              <a:rPr lang="en-US" sz="2000" dirty="0"/>
              <a:t> </a:t>
            </a:r>
            <a:r>
              <a:rPr lang="en-US" sz="2000" b="1" dirty="0"/>
              <a:t>scope</a:t>
            </a:r>
            <a:r>
              <a:rPr lang="en-US" sz="2000" dirty="0"/>
              <a:t>-a</a:t>
            </a:r>
            <a:r>
              <a:rPr lang="sr-Latn-RS" sz="2000" dirty="0"/>
              <a:t>.</a:t>
            </a:r>
          </a:p>
          <a:p>
            <a:pPr marL="285750" indent="-285750"/>
            <a:r>
              <a:rPr lang="sr-Latn-RS" sz="2000" dirty="0"/>
              <a:t>Vidimo jedan kotroler i dve direktive.</a:t>
            </a:r>
          </a:p>
          <a:p>
            <a:pPr marL="285750" indent="-285750"/>
            <a:r>
              <a:rPr lang="sr-Latn-RS" sz="2000" dirty="0"/>
              <a:t>U zavisnosti od atributa </a:t>
            </a:r>
            <a:r>
              <a:rPr lang="sr-Latn-RS" sz="2000" b="1" dirty="0"/>
              <a:t>info </a:t>
            </a:r>
            <a:r>
              <a:rPr lang="en-US" sz="2000" dirty="0" err="1"/>
              <a:t>koji</a:t>
            </a:r>
            <a:r>
              <a:rPr lang="en-US" sz="2000" dirty="0"/>
              <a:t> je </a:t>
            </a:r>
            <a:r>
              <a:rPr lang="en-US" sz="2000" dirty="0" err="1"/>
              <a:t>dodat</a:t>
            </a:r>
            <a:r>
              <a:rPr lang="en-US" sz="2000" dirty="0"/>
              <a:t> </a:t>
            </a:r>
            <a:r>
              <a:rPr lang="en-US" sz="2000" dirty="0" err="1"/>
              <a:t>direktivi</a:t>
            </a:r>
            <a:r>
              <a:rPr lang="en-US" sz="2000" dirty="0"/>
              <a:t>, </a:t>
            </a:r>
            <a:r>
              <a:rPr lang="en-US" sz="2000" dirty="0" err="1"/>
              <a:t>kontroler</a:t>
            </a:r>
            <a:r>
              <a:rPr lang="sr-Latn-RS" sz="2000" dirty="0"/>
              <a:t> prosleđuje odgovarajuće vrednosti</a:t>
            </a:r>
            <a:r>
              <a:rPr lang="en-US" sz="2000" dirty="0"/>
              <a:t>.</a:t>
            </a:r>
          </a:p>
          <a:p>
            <a:pPr marL="285750" indent="-285750"/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info </a:t>
            </a:r>
            <a:r>
              <a:rPr lang="en-US" sz="2000" dirty="0"/>
              <a:t>u HTML-u </a:t>
            </a:r>
            <a:r>
              <a:rPr lang="sr-Latn-RS" sz="2000" dirty="0"/>
              <a:t>i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</a:t>
            </a:r>
            <a:r>
              <a:rPr lang="sr-Latn-RS" sz="2000" dirty="0"/>
              <a:t>u scope objektu </a:t>
            </a:r>
            <a:r>
              <a:rPr lang="en-US" sz="2000" b="1" dirty="0"/>
              <a:t>‘=info’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</a:t>
            </a:r>
            <a:r>
              <a:rPr lang="en-US" sz="2000" dirty="0"/>
              <a:t> (ne mora se </a:t>
            </a:r>
            <a:r>
              <a:rPr lang="en-US" sz="2000" dirty="0" err="1"/>
              <a:t>zvati</a:t>
            </a:r>
            <a:r>
              <a:rPr lang="en-US" sz="2000" dirty="0"/>
              <a:t> </a:t>
            </a:r>
            <a:r>
              <a:rPr lang="en-US" sz="2000" b="1" dirty="0"/>
              <a:t>info</a:t>
            </a:r>
            <a:r>
              <a:rPr lang="en-US" sz="2000" dirty="0"/>
              <a:t>)</a:t>
            </a:r>
            <a:r>
              <a:rPr lang="sr-Latn-RS" sz="2000" dirty="0"/>
              <a:t>.</a:t>
            </a:r>
            <a:endParaRPr lang="en-US" sz="2000" dirty="0"/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="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danilo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"&gt;&lt;/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  <a:endParaRPr lang="sr-Latn-RS" sz="2000" dirty="0">
              <a:highlight>
                <a:srgbClr val="008080"/>
              </a:highlight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Name: {{informacije.name}}</a:t>
            </a:r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</a:t>
            </a:r>
            <a:r>
              <a:rPr lang="en-US" sz="2000" b="1" dirty="0" err="1"/>
              <a:t>informacije</a:t>
            </a:r>
            <a:r>
              <a:rPr lang="en-US" sz="2000" b="1" dirty="0"/>
              <a:t> </a:t>
            </a:r>
            <a:r>
              <a:rPr lang="en-US" sz="2000" dirty="0"/>
              <a:t>u HTML-u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key </a:t>
            </a:r>
            <a:r>
              <a:rPr lang="en-US" sz="2000" dirty="0"/>
              <a:t>u scope </a:t>
            </a:r>
            <a:r>
              <a:rPr lang="en-US" sz="2000" dirty="0" err="1"/>
              <a:t>objektu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žu.</a:t>
            </a:r>
            <a:endParaRPr lang="en-GB" sz="2000" b="1" dirty="0"/>
          </a:p>
          <a:p>
            <a:pPr marL="285750" indent="-285750"/>
            <a:r>
              <a:rPr lang="sr-Latn-RS" sz="2000" dirty="0"/>
              <a:t>U koliko su </a:t>
            </a:r>
            <a:r>
              <a:rPr lang="sr-Latn-RS" sz="2000" b="1" dirty="0"/>
              <a:t>key</a:t>
            </a:r>
            <a:r>
              <a:rPr lang="sr-Latn-RS" sz="2000" dirty="0"/>
              <a:t> i </a:t>
            </a:r>
            <a:r>
              <a:rPr lang="sr-Latn-RS" sz="2000" b="1" dirty="0"/>
              <a:t>value </a:t>
            </a:r>
            <a:r>
              <a:rPr lang="sr-Latn-RS" sz="2000" dirty="0"/>
              <a:t>u </a:t>
            </a:r>
            <a:r>
              <a:rPr lang="sr-Latn-RS" sz="2000" b="1" dirty="0"/>
              <a:t>scope</a:t>
            </a:r>
            <a:r>
              <a:rPr lang="sr-Latn-RS" sz="2000" dirty="0"/>
              <a:t> objektu isti može da se piše skraćeno.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 -&gt; 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 ‘=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pPr marL="285750" indent="-285750"/>
            <a:r>
              <a:rPr lang="en-US" sz="2000" dirty="0"/>
              <a:t>S</a:t>
            </a:r>
            <a:r>
              <a:rPr lang="en-GB" sz="2000" dirty="0"/>
              <a:t>cope se </a:t>
            </a:r>
            <a:r>
              <a:rPr lang="sr-Latn-RS" sz="2000" dirty="0"/>
              <a:t>ko</a:t>
            </a:r>
            <a:r>
              <a:rPr lang="en-GB" sz="2000" dirty="0" err="1"/>
              <a:t>risti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direktive koje možemo da koristimo u celoj aplikaciji.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A210E-7603-4D15-893A-80EEF7B8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321176"/>
            <a:ext cx="4042409" cy="156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0202-47CD-4E0C-9DF4-5E2C5E4C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2006804"/>
            <a:ext cx="3117874" cy="3388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2F1D6-7361-45ED-A0DD-493DB8E7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5514993"/>
            <a:ext cx="2914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8AF7-F999-4461-AED6-F7C7F016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8"/>
            <a:ext cx="10515600" cy="5956183"/>
          </a:xfrm>
        </p:spPr>
        <p:txBody>
          <a:bodyPr/>
          <a:lstStyle/>
          <a:p>
            <a:r>
              <a:rPr lang="sr-Latn-RS" dirty="0"/>
              <a:t>Da bi direktiva mogla da manipuliše sa DOM-om moramo da dodamo novu opciju </a:t>
            </a:r>
            <a:r>
              <a:rPr lang="sr-Latn-RS" b="1" dirty="0"/>
              <a:t>link</a:t>
            </a:r>
            <a:r>
              <a:rPr lang="en-US" dirty="0"/>
              <a:t>, </a:t>
            </a:r>
            <a:r>
              <a:rPr lang="en-US" dirty="0" err="1"/>
              <a:t>oblika</a:t>
            </a:r>
            <a:r>
              <a:rPr lang="en-US" dirty="0"/>
              <a:t>,</a:t>
            </a:r>
            <a:r>
              <a:rPr lang="en-US" b="1" dirty="0"/>
              <a:t> link: function() {}</a:t>
            </a:r>
            <a:r>
              <a:rPr lang="sr-Latn-RS" b="1" dirty="0"/>
              <a:t>.</a:t>
            </a:r>
          </a:p>
          <a:p>
            <a:r>
              <a:rPr lang="sr-Latn-RS" dirty="0"/>
              <a:t>Link je funkcija koja prima sledece paramet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Scope – AngularJS scope </a:t>
            </a:r>
            <a:r>
              <a:rPr lang="en-US" dirty="0" err="1"/>
              <a:t>objekat</a:t>
            </a:r>
            <a:endParaRPr lang="en-US" dirty="0"/>
          </a:p>
          <a:p>
            <a:pPr lvl="1"/>
            <a:r>
              <a:rPr lang="en-US" dirty="0"/>
              <a:t>Element – html element </a:t>
            </a:r>
          </a:p>
          <a:p>
            <a:pPr lvl="1"/>
            <a:r>
              <a:rPr lang="en-US" dirty="0" err="1"/>
              <a:t>Attrs</a:t>
            </a:r>
            <a:r>
              <a:rPr lang="en-US" dirty="0"/>
              <a:t> –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b="1" dirty="0"/>
              <a:t>key – value.</a:t>
            </a:r>
            <a:endParaRPr lang="en-US" dirty="0"/>
          </a:p>
          <a:p>
            <a:pPr lvl="1"/>
            <a:r>
              <a:rPr lang="en-US" dirty="0"/>
              <a:t>Controller –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kontroler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pPr lvl="1"/>
            <a:r>
              <a:rPr lang="en-US" dirty="0" err="1"/>
              <a:t>transcludeFN</a:t>
            </a:r>
            <a:r>
              <a:rPr lang="en-US" dirty="0"/>
              <a:t> – da li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b="1" dirty="0" err="1"/>
              <a:t>transclude</a:t>
            </a:r>
            <a:r>
              <a:rPr lang="en-US" b="1" dirty="0"/>
              <a:t>.</a:t>
            </a:r>
          </a:p>
          <a:p>
            <a:r>
              <a:rPr lang="en-US" dirty="0" err="1"/>
              <a:t>Transclude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direktivom</a:t>
            </a:r>
            <a:r>
              <a:rPr lang="en-US" dirty="0"/>
              <a:t> </a:t>
            </a:r>
            <a:r>
              <a:rPr lang="en-US" b="1" dirty="0"/>
              <a:t>wrap</a:t>
            </a:r>
            <a:r>
              <a:rPr lang="en-US" dirty="0"/>
              <a:t>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deo html-a.</a:t>
            </a:r>
          </a:p>
          <a:p>
            <a:r>
              <a:rPr lang="en-US" dirty="0"/>
              <a:t>Na </a:t>
            </a:r>
            <a:r>
              <a:rPr lang="en-US" dirty="0" err="1"/>
              <a:t>slede</a:t>
            </a:r>
            <a:r>
              <a:rPr lang="sr-Latn-RS" dirty="0"/>
              <a:t>ćem primeru ćemo videti kako se direktivama prosleđuju funkcije i korišćenje transclud-a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html-a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6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r>
              <a:rPr lang="sr-Latn-RS" sz="2000" dirty="0"/>
              <a:t> </a:t>
            </a:r>
            <a:r>
              <a:rPr lang="sr-Latn-RS" sz="2000" b="1" dirty="0"/>
              <a:t>send()</a:t>
            </a:r>
            <a:r>
              <a:rPr lang="en-US" sz="2000" b="1" dirty="0"/>
              <a:t> </a:t>
            </a:r>
            <a:r>
              <a:rPr lang="en-US" sz="2000" dirty="0"/>
              <a:t>u </a:t>
            </a:r>
            <a:r>
              <a:rPr lang="en-US" sz="2000" dirty="0" err="1"/>
              <a:t>kontroleru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sr-Latn-RS" sz="2000" dirty="0"/>
              <a:t> pozivanje iste iz direktive. </a:t>
            </a:r>
          </a:p>
          <a:p>
            <a:pPr marL="285750" indent="-285750"/>
            <a:r>
              <a:rPr lang="sr-Latn-RS" sz="2000" dirty="0"/>
              <a:t>Dodali smo u </a:t>
            </a:r>
            <a:r>
              <a:rPr lang="sr-Latn-RS" sz="2000" b="1" dirty="0"/>
              <a:t>scope </a:t>
            </a:r>
            <a:r>
              <a:rPr lang="sr-Latn-RS" sz="2000" dirty="0"/>
              <a:t>objekat u direktivi poziv funkcije i prosledili sa znakom </a:t>
            </a:r>
            <a:r>
              <a:rPr lang="en-US" sz="2000" b="1" dirty="0"/>
              <a:t>&amp;</a:t>
            </a:r>
            <a:r>
              <a:rPr lang="sr-Latn-RS" sz="2000" b="1" dirty="0"/>
              <a:t>onSend </a:t>
            </a:r>
            <a:r>
              <a:rPr lang="en-US" sz="2000" dirty="0" err="1"/>
              <a:t>sli</a:t>
            </a:r>
            <a:r>
              <a:rPr lang="sr-Latn-RS" sz="2000" dirty="0"/>
              <a:t>čno kao što ste radili u komponentama.</a:t>
            </a:r>
          </a:p>
          <a:p>
            <a:pPr marL="285750" indent="-285750"/>
            <a:r>
              <a:rPr lang="sr-Latn-RS" sz="2000" dirty="0"/>
              <a:t>Dodali smo </a:t>
            </a:r>
            <a:r>
              <a:rPr lang="sr-Latn-RS" sz="2000" b="1" dirty="0"/>
              <a:t>transclude</a:t>
            </a:r>
            <a:r>
              <a:rPr lang="en-US" sz="2000" b="1" dirty="0"/>
              <a:t>: </a:t>
            </a:r>
            <a:r>
              <a:rPr lang="sr-Latn-RS" sz="2000" b="1" dirty="0"/>
              <a:t>true</a:t>
            </a:r>
          </a:p>
          <a:p>
            <a:pPr marL="285750" indent="-285750"/>
            <a:r>
              <a:rPr lang="sr-Latn-RS" sz="2000" dirty="0"/>
              <a:t>U template-u od direktive je kreirano dugme koje poziva funkciju iz kontrolera i prosleđuje vrednost kao parametar funkcije.</a:t>
            </a:r>
          </a:p>
          <a:p>
            <a:pPr marL="285750" indent="-285750"/>
            <a:r>
              <a:rPr lang="sr-Latn-RS" sz="2000" dirty="0"/>
              <a:t>Dodat je div sa direktivom ngTransclude koji će da </a:t>
            </a:r>
            <a:r>
              <a:rPr lang="sr-Latn-RS" sz="2000" b="1" dirty="0"/>
              <a:t>wrapu</a:t>
            </a:r>
            <a:r>
              <a:rPr lang="sr-Latn-RS" sz="2000" dirty="0"/>
              <a:t>-uje tekst iz HTML-a (Koristim funkciju iz kontrolera, </a:t>
            </a:r>
            <a:r>
              <a:rPr lang="en-US" sz="2000" dirty="0"/>
              <a:t>{{</a:t>
            </a:r>
            <a:r>
              <a:rPr lang="en-US" sz="2000" dirty="0" err="1"/>
              <a:t>contro</a:t>
            </a:r>
            <a:r>
              <a:rPr lang="en-US" sz="2000" dirty="0"/>
              <a:t>}}!</a:t>
            </a:r>
            <a:r>
              <a:rPr lang="sr-Latn-RS" sz="2000" dirty="0"/>
              <a:t>). </a:t>
            </a:r>
          </a:p>
          <a:p>
            <a:pPr marL="285750" indent="-285750"/>
            <a:endParaRPr lang="sr-Latn-R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5792D-A565-4363-A901-80486E56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1778885"/>
            <a:ext cx="4248150" cy="3486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AC7A1-0B0F-4346-93F9-516FD6AD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321176"/>
            <a:ext cx="3848100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ACE4C-14D8-4817-8128-86808B86A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5627369"/>
            <a:ext cx="4248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b="1" dirty="0"/>
              <a:t>parent – child </a:t>
            </a:r>
            <a:r>
              <a:rPr lang="en-US" sz="2000" dirty="0" err="1"/>
              <a:t>strukture</a:t>
            </a:r>
            <a:r>
              <a:rPr lang="en-US" sz="2000" dirty="0"/>
              <a:t>.</a:t>
            </a:r>
            <a:endParaRPr lang="sr-Latn-RS" sz="2000" dirty="0"/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komponenti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se </a:t>
            </a:r>
            <a:r>
              <a:rPr lang="en-US" sz="2000" b="1" dirty="0"/>
              <a:t>require: ‘’ </a:t>
            </a:r>
            <a:r>
              <a:rPr lang="en-US" sz="2000" dirty="0"/>
              <a:t>da bi se </a:t>
            </a:r>
            <a:r>
              <a:rPr lang="en-US" sz="2000" dirty="0" err="1"/>
              <a:t>naveo</a:t>
            </a:r>
            <a:r>
              <a:rPr lang="sr-Latn-RS" sz="2000" dirty="0"/>
              <a:t> kontroler iz </a:t>
            </a:r>
            <a:r>
              <a:rPr lang="sr-Latn-RS" sz="2000" b="1" dirty="0"/>
              <a:t>parent</a:t>
            </a:r>
            <a:r>
              <a:rPr lang="sr-Latn-RS" sz="2000" dirty="0"/>
              <a:t> direktive.</a:t>
            </a:r>
            <a:r>
              <a:rPr lang="en-US" sz="2000" dirty="0"/>
              <a:t>                    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require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^^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myTabs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’,</a:t>
            </a:r>
            <a:endParaRPr lang="sr-Latn-RS" sz="2000" b="1" dirty="0">
              <a:highlight>
                <a:srgbClr val="008080"/>
              </a:highlight>
            </a:endParaRPr>
          </a:p>
          <a:p>
            <a:r>
              <a:rPr lang="en-US" sz="2000" dirty="0" err="1"/>
              <a:t>Transclude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u </a:t>
            </a:r>
            <a:r>
              <a:rPr lang="en-US" sz="2000" dirty="0" err="1"/>
              <a:t>obe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b="1" dirty="0"/>
              <a:t>wrap</a:t>
            </a:r>
            <a:r>
              <a:rPr lang="en-US" sz="2000" dirty="0"/>
              <a:t>-</a:t>
            </a:r>
            <a:r>
              <a:rPr lang="en-US" sz="2000" dirty="0" err="1"/>
              <a:t>ovali</a:t>
            </a:r>
            <a:r>
              <a:rPr lang="en-US" sz="2000" dirty="0"/>
              <a:t> HTML </a:t>
            </a:r>
            <a:r>
              <a:rPr lang="en-US" sz="2000" b="1" dirty="0"/>
              <a:t>content</a:t>
            </a:r>
            <a:r>
              <a:rPr lang="en-US" sz="2000" dirty="0"/>
              <a:t>.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transclude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sr-Latn-RS" sz="2000" dirty="0">
              <a:highlight>
                <a:srgbClr val="008080"/>
              </a:highlight>
            </a:endParaRPr>
          </a:p>
          <a:p>
            <a:pPr marL="285750" indent="-285750"/>
            <a:r>
              <a:rPr lang="en-US" sz="2000" dirty="0"/>
              <a:t>U </a:t>
            </a:r>
            <a:r>
              <a:rPr lang="en-US" sz="2000" dirty="0" err="1"/>
              <a:t>direktivi</a:t>
            </a:r>
            <a:r>
              <a:rPr lang="en-US" sz="2000" dirty="0"/>
              <a:t> </a:t>
            </a:r>
            <a:r>
              <a:rPr lang="en-US" sz="2000" dirty="0" err="1"/>
              <a:t>myPane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opciju</a:t>
            </a:r>
            <a:r>
              <a:rPr lang="en-US" sz="2000" dirty="0"/>
              <a:t> </a:t>
            </a:r>
            <a:r>
              <a:rPr lang="en-US" sz="2000" b="1" dirty="0"/>
              <a:t>link: function() {}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dirty="0" err="1"/>
              <a:t>mogli</a:t>
            </a:r>
            <a:r>
              <a:rPr lang="en-US" sz="2000" dirty="0"/>
              <a:t> da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funkciju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parent </a:t>
            </a:r>
            <a:r>
              <a:rPr lang="en-US" sz="2000" dirty="0" err="1"/>
              <a:t>direktive</a:t>
            </a:r>
            <a:r>
              <a:rPr lang="en-US" sz="2000" dirty="0"/>
              <a:t>.</a:t>
            </a:r>
          </a:p>
          <a:p>
            <a:r>
              <a:rPr lang="en-GB" sz="2000" dirty="0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link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element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attrs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 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addPane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/>
              <a:t>K</a:t>
            </a:r>
            <a:r>
              <a:rPr lang="en-GB" sz="2000" dirty="0" err="1"/>
              <a:t>oristimo</a:t>
            </a:r>
            <a:r>
              <a:rPr lang="en-GB" sz="2000" dirty="0"/>
              <a:t> </a:t>
            </a:r>
            <a:r>
              <a:rPr lang="en-GB" sz="2000" dirty="0" err="1"/>
              <a:t>kontroler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API kako bi ostale direktive mogle da ga koriste, a </a:t>
            </a:r>
            <a:r>
              <a:rPr lang="sr-Latn-RS" sz="2000" b="1" dirty="0"/>
              <a:t>link </a:t>
            </a:r>
            <a:r>
              <a:rPr lang="sr-Latn-RS" sz="2000" dirty="0"/>
              <a:t>funkciju u svim ostalim slučajevima komunikacije </a:t>
            </a:r>
            <a:r>
              <a:rPr lang="sr-Latn-RS" sz="2000"/>
              <a:t>između direktiva.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FB56-B2C6-4A35-A64E-6A53E495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321176"/>
            <a:ext cx="3427859" cy="1336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C8B2-21B1-4339-94CF-63F1B4C4D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1770223"/>
            <a:ext cx="2851483" cy="399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420BA-8DA2-4EDC-8ADB-E516DB74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03" y="5881663"/>
            <a:ext cx="3412298" cy="871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C845A2-206C-40AE-97E7-CCD4B9FF1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14" y="5286221"/>
            <a:ext cx="1662971" cy="4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sr-Latn-RS" sz="1400" dirty="0"/>
              <a:t>direktive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</a:t>
            </a:r>
            <a:r>
              <a:rPr lang="sr-Latn-RS" sz="1400" dirty="0"/>
              <a:t>komponenti.</a:t>
            </a:r>
            <a:endParaRPr lang="en-US" sz="1400" dirty="0"/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</a:t>
            </a:r>
            <a:r>
              <a:rPr lang="sr-Latn-RS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direktivama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757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C0CC-72A1-434D-BB70-24F70595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Servis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5408-F6CE-42AF-9708-2D386FFE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AngularJS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deljeni</a:t>
            </a:r>
            <a:r>
              <a:rPr lang="en-US" dirty="0"/>
              <a:t> </a:t>
            </a:r>
            <a:r>
              <a:rPr lang="en-US" dirty="0" err="1"/>
              <a:t>resurs</a:t>
            </a:r>
            <a:r>
              <a:rPr lang="en-US" dirty="0"/>
              <a:t> u </a:t>
            </a:r>
            <a:r>
              <a:rPr lang="en-US" dirty="0" err="1"/>
              <a:t>aplikacijama</a:t>
            </a:r>
            <a:r>
              <a:rPr lang="en-US" dirty="0"/>
              <a:t>.</a:t>
            </a:r>
          </a:p>
          <a:p>
            <a:r>
              <a:rPr lang="en-US" dirty="0" err="1"/>
              <a:t>Servisi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komponentama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dependency injection (DI)</a:t>
            </a:r>
          </a:p>
          <a:p>
            <a:r>
              <a:rPr lang="en-US" dirty="0" err="1"/>
              <a:t>Servisi</a:t>
            </a:r>
            <a:r>
              <a:rPr lang="en-US" dirty="0"/>
              <a:t> u </a:t>
            </a:r>
            <a:r>
              <a:rPr lang="en-US" dirty="0" err="1"/>
              <a:t>angularu</a:t>
            </a:r>
            <a:r>
              <a:rPr lang="en-US" dirty="0"/>
              <a:t> se:</a:t>
            </a:r>
          </a:p>
          <a:p>
            <a:pPr lvl="1"/>
            <a:r>
              <a:rPr lang="en-US" b="1" dirty="0"/>
              <a:t>Lazy </a:t>
            </a:r>
            <a:r>
              <a:rPr lang="en-US" dirty="0" err="1"/>
              <a:t>instanciraju</a:t>
            </a:r>
            <a:r>
              <a:rPr lang="en-US" dirty="0"/>
              <a:t> – AngularJS </a:t>
            </a:r>
            <a:r>
              <a:rPr lang="en-US" dirty="0" err="1"/>
              <a:t>instancira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Singlton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dobije</a:t>
            </a:r>
            <a:r>
              <a:rPr lang="en-US" dirty="0"/>
              <a:t> </a:t>
            </a:r>
            <a:r>
              <a:rPr lang="en-US" dirty="0" err="1"/>
              <a:t>referencu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.</a:t>
            </a:r>
          </a:p>
          <a:p>
            <a:r>
              <a:rPr lang="en-US" dirty="0"/>
              <a:t>Da bi se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koristio</a:t>
            </a:r>
            <a:r>
              <a:rPr lang="en-US" dirty="0"/>
              <a:t> u </a:t>
            </a:r>
            <a:r>
              <a:rPr lang="en-US" dirty="0" err="1"/>
              <a:t>komponenti</a:t>
            </a:r>
            <a:r>
              <a:rPr lang="en-US" dirty="0"/>
              <a:t> (</a:t>
            </a:r>
            <a:r>
              <a:rPr lang="en-US" dirty="0" err="1"/>
              <a:t>kontroler</a:t>
            </a:r>
            <a:r>
              <a:rPr lang="en-US" dirty="0"/>
              <a:t>, </a:t>
            </a:r>
            <a:r>
              <a:rPr lang="en-US" dirty="0" err="1"/>
              <a:t>servis</a:t>
            </a:r>
            <a:r>
              <a:rPr lang="en-US" dirty="0"/>
              <a:t>, filter, </a:t>
            </a:r>
            <a:r>
              <a:rPr lang="en-US" dirty="0" err="1"/>
              <a:t>direktiva</a:t>
            </a:r>
            <a:r>
              <a:rPr lang="en-US" dirty="0"/>
              <a:t>) mora da se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/>
              <a:t>dependency</a:t>
            </a:r>
            <a:r>
              <a:rPr lang="en-US" dirty="0"/>
              <a:t>.</a:t>
            </a:r>
          </a:p>
          <a:p>
            <a:r>
              <a:rPr lang="en-US" dirty="0"/>
              <a:t>Kao </a:t>
            </a:r>
            <a:r>
              <a:rPr lang="sr-Latn-RS" dirty="0"/>
              <a:t>sa direktivama i filterima </a:t>
            </a:r>
            <a:r>
              <a:rPr lang="en-US" dirty="0"/>
              <a:t>angular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ć ugrađene servise, a mogu da se pišu i </a:t>
            </a:r>
            <a:r>
              <a:rPr lang="sr-Latn-RS" b="1" dirty="0"/>
              <a:t>custom</a:t>
            </a:r>
            <a:r>
              <a:rPr lang="sr-Latn-RS" dirty="0"/>
              <a:t> servisi.</a:t>
            </a:r>
          </a:p>
          <a:p>
            <a:r>
              <a:rPr lang="sr-Latn-RS" dirty="0"/>
              <a:t>Servisi u angularu počinju sa znakom $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9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249F-DE12-4CC0-9094-F90C4E37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006924"/>
          </a:xfrm>
        </p:spPr>
        <p:txBody>
          <a:bodyPr/>
          <a:lstStyle/>
          <a:p>
            <a:r>
              <a:rPr lang="sr-Latn-RS" dirty="0"/>
              <a:t>Neki od ugrađenih servisa:</a:t>
            </a:r>
          </a:p>
          <a:p>
            <a:pPr lvl="1"/>
            <a:r>
              <a:rPr lang="sr-Latn-RS" dirty="0"/>
              <a:t>$animate – dodaje razne metode koje omogućavaju rad sa </a:t>
            </a:r>
            <a:r>
              <a:rPr lang="sr-Latn-RS" b="1" dirty="0"/>
              <a:t>hooks</a:t>
            </a:r>
            <a:r>
              <a:rPr lang="sr-Latn-RS" dirty="0"/>
              <a:t>-ovima za animacije</a:t>
            </a:r>
          </a:p>
          <a:p>
            <a:pPr lvl="1"/>
            <a:r>
              <a:rPr lang="sr-Latn-RS" dirty="0"/>
              <a:t>$http – http komunikacija sa serverom</a:t>
            </a:r>
          </a:p>
          <a:p>
            <a:pPr lvl="1"/>
            <a:r>
              <a:rPr lang="sr-Latn-RS" dirty="0"/>
              <a:t>$timeout – angularJS </a:t>
            </a:r>
            <a:r>
              <a:rPr lang="sr-Latn-RS" b="1" dirty="0"/>
              <a:t>wrapper </a:t>
            </a:r>
            <a:r>
              <a:rPr lang="sr-Latn-RS" dirty="0"/>
              <a:t>za window.setTimeout</a:t>
            </a:r>
          </a:p>
          <a:p>
            <a:pPr lvl="1"/>
            <a:r>
              <a:rPr lang="sr-Latn-RS" dirty="0"/>
              <a:t>$interval – angularJS wrapper za windiw.setInterval</a:t>
            </a:r>
          </a:p>
          <a:p>
            <a:pPr lvl="1"/>
            <a:r>
              <a:rPr lang="sr-Latn-RS" dirty="0"/>
              <a:t>$log – servis za logovanje</a:t>
            </a:r>
          </a:p>
          <a:p>
            <a:pPr lvl="1"/>
            <a:r>
              <a:rPr lang="sr-Latn-RS" dirty="0"/>
              <a:t>$anchorScroll – skroluje do označenog elementa</a:t>
            </a:r>
          </a:p>
          <a:p>
            <a:pPr lvl="1"/>
            <a:r>
              <a:rPr lang="sr-Latn-RS" dirty="0"/>
              <a:t>$location – obezbeđuje metode koje sadrže informacije o lokaciji web stranice</a:t>
            </a:r>
          </a:p>
        </p:txBody>
      </p:sp>
    </p:spTree>
    <p:extLst>
      <p:ext uri="{BB962C8B-B14F-4D97-AF65-F5344CB8AC3E}">
        <p14:creationId xmlns:p14="http://schemas.microsoft.com/office/powerpoint/2010/main" val="3045823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E06BA-A574-49DA-8FAC-8F07F99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39156"/>
            <a:ext cx="5291666" cy="2579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86E142-79C8-4D8F-83BB-9DDD7DFA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178844"/>
            <a:ext cx="5291667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0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9676-AA04-4FF4-AA0D-3FD3DB0E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Servisi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4089-7EEE-4449-9E55-E66C6AA0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naprave</a:t>
            </a:r>
            <a:r>
              <a:rPr lang="en-US" dirty="0"/>
              <a:t>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registruju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čina</a:t>
            </a:r>
            <a:r>
              <a:rPr lang="en-US" dirty="0"/>
              <a:t> ($service, $factory, $provider, $value, $constant)</a:t>
            </a:r>
            <a:r>
              <a:rPr lang="sr-Latn-RS" dirty="0"/>
              <a:t>, ali mi ćemo koristi dva najčešće korišćena </a:t>
            </a:r>
            <a:r>
              <a:rPr lang="sr-Latn-RS" b="1" dirty="0"/>
              <a:t>service()</a:t>
            </a:r>
            <a:r>
              <a:rPr lang="sr-Latn-RS" dirty="0"/>
              <a:t> i </a:t>
            </a:r>
            <a:r>
              <a:rPr lang="sr-Latn-RS" b="1" dirty="0"/>
              <a:t>factory()</a:t>
            </a:r>
          </a:p>
          <a:p>
            <a:r>
              <a:rPr lang="sr-Latn-RS" b="1" dirty="0"/>
              <a:t>Service() </a:t>
            </a:r>
            <a:r>
              <a:rPr lang="sr-Latn-RS" dirty="0"/>
              <a:t>– je metoda koja ima ime servisa i funkciju kao argument. Jednom se definiše i može da se </a:t>
            </a:r>
            <a:r>
              <a:rPr lang="en-US" dirty="0" err="1"/>
              <a:t>koristi</a:t>
            </a:r>
            <a:r>
              <a:rPr lang="sr-Latn-RS" dirty="0"/>
              <a:t> u bilo koj</a:t>
            </a:r>
            <a:r>
              <a:rPr lang="en-US" dirty="0" err="1"/>
              <a:t>oj</a:t>
            </a:r>
            <a:r>
              <a:rPr lang="sr-Latn-RS" dirty="0"/>
              <a:t> komponent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dependency injection</a:t>
            </a:r>
            <a:r>
              <a:rPr lang="sr-Latn-RS" dirty="0"/>
              <a:t>.</a:t>
            </a:r>
            <a:endParaRPr lang="sr-Latn-RS" b="1" dirty="0"/>
          </a:p>
          <a:p>
            <a:r>
              <a:rPr lang="sr-Latn-RS" dirty="0"/>
              <a:t>module.service(</a:t>
            </a:r>
            <a:r>
              <a:rPr lang="en-US" dirty="0"/>
              <a:t>‘</a:t>
            </a:r>
            <a:r>
              <a:rPr lang="en-US" dirty="0" err="1"/>
              <a:t>service_name</a:t>
            </a:r>
            <a:r>
              <a:rPr lang="en-US" dirty="0"/>
              <a:t>’, function() {</a:t>
            </a:r>
          </a:p>
          <a:p>
            <a:pPr marL="0" indent="0">
              <a:buNone/>
            </a:pPr>
            <a:r>
              <a:rPr lang="en-US" dirty="0"/>
              <a:t>         this.method1 = function() {}</a:t>
            </a:r>
          </a:p>
          <a:p>
            <a:pPr marL="0" indent="0">
              <a:buNone/>
            </a:pPr>
            <a:r>
              <a:rPr lang="en-US" dirty="0"/>
              <a:t>         this.method2 = function() {}</a:t>
            </a:r>
          </a:p>
          <a:p>
            <a:pPr marL="0" indent="0">
              <a:buNone/>
            </a:pPr>
            <a:r>
              <a:rPr lang="en-US" dirty="0"/>
              <a:t>    }</a:t>
            </a:r>
            <a:r>
              <a:rPr lang="sr-Latn-RS" dirty="0"/>
              <a:t>)</a:t>
            </a:r>
            <a:endParaRPr lang="en-US" dirty="0"/>
          </a:p>
          <a:p>
            <a:r>
              <a:rPr lang="en-US" b="1" dirty="0"/>
              <a:t>Factory() </a:t>
            </a:r>
            <a:r>
              <a:rPr lang="en-US" dirty="0"/>
              <a:t>–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argument, a </a:t>
            </a:r>
            <a:r>
              <a:rPr lang="en-US" dirty="0" err="1"/>
              <a:t>razlika</a:t>
            </a:r>
            <a:r>
              <a:rPr lang="en-US" dirty="0"/>
              <a:t> je u tome </a:t>
            </a:r>
            <a:r>
              <a:rPr lang="sr-Latn-RS" dirty="0"/>
              <a:t>što factory vraća vrednost funckije.</a:t>
            </a:r>
          </a:p>
          <a:p>
            <a:r>
              <a:rPr lang="en-US" dirty="0"/>
              <a:t>m</a:t>
            </a:r>
            <a:r>
              <a:rPr lang="sr-Latn-RS" dirty="0"/>
              <a:t>odule.factory(</a:t>
            </a:r>
            <a:r>
              <a:rPr lang="en-US" dirty="0"/>
              <a:t>‘</a:t>
            </a:r>
            <a:r>
              <a:rPr lang="en-US" dirty="0" err="1"/>
              <a:t>factory_name</a:t>
            </a:r>
            <a:r>
              <a:rPr lang="en-US" dirty="0"/>
              <a:t>’, function() {</a:t>
            </a:r>
          </a:p>
          <a:p>
            <a:pPr marL="0" indent="0">
              <a:buNone/>
            </a:pPr>
            <a:r>
              <a:rPr lang="en-US" dirty="0"/>
              <a:t>         var factory = {};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factory.method</a:t>
            </a:r>
            <a:r>
              <a:rPr lang="en-US" dirty="0"/>
              <a:t> = function() {}</a:t>
            </a:r>
          </a:p>
          <a:p>
            <a:pPr marL="0" indent="0">
              <a:buNone/>
            </a:pPr>
            <a:r>
              <a:rPr lang="en-US" dirty="0"/>
              <a:t>         return factory;</a:t>
            </a:r>
          </a:p>
          <a:p>
            <a:pPr marL="0" indent="0">
              <a:buNone/>
            </a:pPr>
            <a:r>
              <a:rPr lang="en-US" dirty="0"/>
              <a:t>    }</a:t>
            </a:r>
            <a:r>
              <a:rPr lang="sr-Latn-RS" dirty="0"/>
              <a:t>)</a:t>
            </a:r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8242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62BF8-80A2-469B-B9DC-7FBA84CA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17" y="176212"/>
            <a:ext cx="3990975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F6470-F6C3-47DF-AFF9-05C66E515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7" y="176212"/>
            <a:ext cx="6048375" cy="650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E97A7-09DE-46D4-9CBB-0F7648A94509}"/>
              </a:ext>
            </a:extLst>
          </p:cNvPr>
          <p:cNvSpPr txBox="1"/>
          <p:nvPr/>
        </p:nvSpPr>
        <p:spPr>
          <a:xfrm>
            <a:off x="6658517" y="1261641"/>
            <a:ext cx="5282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primeru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Kao i do sada prvo se kreira angular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Na modul se dodaju servisi koje aplikacija može da koristi.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Prvi servis je registrovan kroz funkciju </a:t>
            </a:r>
            <a:r>
              <a:rPr lang="sr-Latn-RS" b="1" dirty="0"/>
              <a:t>service() </a:t>
            </a:r>
            <a:r>
              <a:rPr lang="sr-Latn-RS" dirty="0"/>
              <a:t>i poziva se u kontroleru kao metoda iz servisa.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Drugi servis je registrovan kroz funkciju </a:t>
            </a:r>
            <a:r>
              <a:rPr lang="sr-Latn-RS" b="1" dirty="0"/>
              <a:t>factory()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 mora da se </a:t>
            </a:r>
            <a:r>
              <a:rPr lang="en-US" dirty="0" err="1"/>
              <a:t>pozove</a:t>
            </a:r>
            <a:r>
              <a:rPr lang="en-US" dirty="0"/>
              <a:t> </a:t>
            </a:r>
            <a:r>
              <a:rPr lang="en-US" dirty="0" err="1"/>
              <a:t>funckija</a:t>
            </a:r>
            <a:r>
              <a:rPr lang="en-US" dirty="0"/>
              <a:t>, da se </a:t>
            </a:r>
            <a:r>
              <a:rPr lang="en-US" dirty="0" err="1"/>
              <a:t>setuje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pristupamo</a:t>
            </a:r>
            <a:r>
              <a:rPr lang="en-US" dirty="0"/>
              <a:t> </a:t>
            </a:r>
            <a:r>
              <a:rPr lang="en-US" dirty="0" err="1"/>
              <a:t>varijabli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ži rezultat.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r-Latn-RS" dirty="0"/>
              <a:t>Treći i poslednji servis je registrovan kao </a:t>
            </a:r>
            <a:r>
              <a:rPr lang="sr-Latn-RS" b="1" dirty="0"/>
              <a:t>provider(). </a:t>
            </a:r>
            <a:r>
              <a:rPr lang="sr-Latn-RS" dirty="0"/>
              <a:t>Provider</a:t>
            </a:r>
            <a:r>
              <a:rPr lang="en-US" dirty="0"/>
              <a:t>-</a:t>
            </a:r>
            <a:r>
              <a:rPr lang="sr-Latn-RS" dirty="0"/>
              <a:t>u treba još jedan servis, a to je </a:t>
            </a:r>
            <a:r>
              <a:rPr lang="sr-Latn-RS" b="1" dirty="0"/>
              <a:t>config()</a:t>
            </a:r>
            <a:r>
              <a:rPr lang="sr-Latn-RS" dirty="0"/>
              <a:t> koji setuje poruku kroz funkciju </a:t>
            </a:r>
            <a:r>
              <a:rPr lang="sr-Latn-RS" b="1" dirty="0"/>
              <a:t>$get</a:t>
            </a:r>
            <a:r>
              <a:rPr lang="sr-Latn-RS" dirty="0"/>
              <a:t> od </a:t>
            </a:r>
            <a:r>
              <a:rPr lang="sr-Latn-RS" b="1" dirty="0"/>
              <a:t>provider</a:t>
            </a:r>
            <a:r>
              <a:rPr lang="sr-Latn-RS" dirty="0"/>
              <a:t>-a.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 u </a:t>
            </a:r>
            <a:r>
              <a:rPr lang="en-US" dirty="0" err="1"/>
              <a:t>funkciji</a:t>
            </a:r>
            <a:r>
              <a:rPr lang="en-US" dirty="0"/>
              <a:t> od </a:t>
            </a:r>
            <a:r>
              <a:rPr lang="en-US" b="1" dirty="0"/>
              <a:t>config</a:t>
            </a:r>
            <a:r>
              <a:rPr lang="en-US" dirty="0"/>
              <a:t>-a </a:t>
            </a:r>
            <a:r>
              <a:rPr lang="en-US" dirty="0" err="1"/>
              <a:t>moraju</a:t>
            </a:r>
            <a:r>
              <a:rPr lang="en-US" dirty="0"/>
              <a:t> da se </a:t>
            </a:r>
            <a:r>
              <a:rPr lang="en-US" dirty="0" err="1"/>
              <a:t>sla</a:t>
            </a:r>
            <a:r>
              <a:rPr lang="sr-Latn-RS" dirty="0"/>
              <a:t>žu.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12100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Otvoriti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gde</a:t>
            </a:r>
            <a:r>
              <a:rPr lang="en-US" sz="1400" dirty="0"/>
              <a:t> </a:t>
            </a:r>
            <a:r>
              <a:rPr lang="en-US" sz="1400" dirty="0" err="1"/>
              <a:t>ste</a:t>
            </a:r>
            <a:r>
              <a:rPr lang="en-US" sz="1400" dirty="0"/>
              <a:t> </a:t>
            </a:r>
            <a:r>
              <a:rPr lang="en-US" sz="1400" dirty="0" err="1"/>
              <a:t>pravili</a:t>
            </a:r>
            <a:r>
              <a:rPr lang="en-US" sz="1400" dirty="0"/>
              <a:t> </a:t>
            </a:r>
            <a:r>
              <a:rPr lang="en-US" sz="1400" dirty="0" err="1"/>
              <a:t>kontrolerer</a:t>
            </a:r>
            <a:r>
              <a:rPr lang="en-US" sz="1400" dirty="0"/>
              <a:t> I </a:t>
            </a:r>
            <a:r>
              <a:rPr lang="en-US" sz="1400" dirty="0" err="1"/>
              <a:t>dodati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Servis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endParaRPr lang="en-US" sz="1400" dirty="0"/>
          </a:p>
          <a:p>
            <a:pPr marL="457200"/>
            <a:r>
              <a:rPr lang="en-US" sz="1400" dirty="0" err="1"/>
              <a:t>Servis</a:t>
            </a:r>
            <a:r>
              <a:rPr lang="en-US" sz="1400" dirty="0"/>
              <a:t> za </a:t>
            </a:r>
            <a:r>
              <a:rPr lang="en-US" sz="1400" dirty="0" err="1"/>
              <a:t>oduzimanje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endParaRPr lang="en-US" sz="1400" dirty="0"/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service </a:t>
            </a:r>
            <a:r>
              <a:rPr lang="en-US" sz="1400" dirty="0" err="1"/>
              <a:t>kontrolerima</a:t>
            </a:r>
            <a:endParaRPr lang="en-US" sz="1400" dirty="0"/>
          </a:p>
          <a:p>
            <a:pPr marL="457200"/>
            <a:r>
              <a:rPr lang="en-US" sz="1400" dirty="0" err="1"/>
              <a:t>Objekat</a:t>
            </a:r>
            <a:r>
              <a:rPr lang="en-US" sz="1400" dirty="0"/>
              <a:t> za </a:t>
            </a:r>
            <a:r>
              <a:rPr lang="en-US" sz="1400" dirty="0" err="1"/>
              <a:t>galeriju</a:t>
            </a:r>
            <a:r>
              <a:rPr lang="en-US" sz="1400" dirty="0"/>
              <a:t> </a:t>
            </a:r>
            <a:r>
              <a:rPr lang="en-US" sz="1400" dirty="0" err="1"/>
              <a:t>dohvatiti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$http </a:t>
            </a:r>
            <a:r>
              <a:rPr lang="en-US" sz="1400" dirty="0" err="1"/>
              <a:t>servisom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23331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Kreirati</a:t>
            </a:r>
            <a:r>
              <a:rPr lang="en-US" sz="1400" dirty="0"/>
              <a:t> git </a:t>
            </a:r>
            <a:r>
              <a:rPr lang="en-US" sz="1400" dirty="0" err="1"/>
              <a:t>repozitorijum</a:t>
            </a:r>
            <a:r>
              <a:rPr lang="en-US" sz="1400" dirty="0"/>
              <a:t> za </a:t>
            </a:r>
            <a:r>
              <a:rPr lang="en-US" sz="1400" dirty="0" err="1"/>
              <a:t>novi</a:t>
            </a:r>
            <a:r>
              <a:rPr lang="en-US" sz="1400" dirty="0"/>
              <a:t> </a:t>
            </a:r>
            <a:r>
              <a:rPr lang="en-US" sz="1400" dirty="0" err="1"/>
              <a:t>projekat</a:t>
            </a:r>
            <a:r>
              <a:rPr lang="sr-Latn-RS" sz="1400" dirty="0"/>
              <a:t>.</a:t>
            </a:r>
            <a:endParaRPr lang="en-US" sz="1400" dirty="0"/>
          </a:p>
          <a:p>
            <a:pPr marL="457200"/>
            <a:r>
              <a:rPr lang="en-US" sz="1400" dirty="0" err="1"/>
              <a:t>Kreirati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: </a:t>
            </a:r>
          </a:p>
          <a:p>
            <a:pPr marL="914400" lvl="1"/>
            <a:r>
              <a:rPr lang="en-US" sz="1000" dirty="0" err="1"/>
              <a:t>Komponenta</a:t>
            </a:r>
            <a:r>
              <a:rPr lang="en-US" sz="1000" dirty="0"/>
              <a:t> za home page (</a:t>
            </a:r>
            <a:r>
              <a:rPr lang="en-US" sz="1000" dirty="0" err="1"/>
              <a:t>podaci</a:t>
            </a:r>
            <a:r>
              <a:rPr lang="en-US" sz="1000" dirty="0"/>
              <a:t> o </a:t>
            </a:r>
            <a:r>
              <a:rPr lang="en-US" sz="1000" dirty="0" err="1"/>
              <a:t>korisniku</a:t>
            </a:r>
            <a:r>
              <a:rPr lang="en-US" sz="1000" dirty="0"/>
              <a:t> I forma za </a:t>
            </a:r>
            <a:r>
              <a:rPr lang="en-US" sz="1000" dirty="0" err="1"/>
              <a:t>slanje</a:t>
            </a:r>
            <a:r>
              <a:rPr lang="en-US" sz="1000" dirty="0"/>
              <a:t> email-a)</a:t>
            </a:r>
          </a:p>
          <a:p>
            <a:pPr marL="914400" lvl="1"/>
            <a:r>
              <a:rPr lang="en-US" sz="1000" dirty="0" err="1"/>
              <a:t>Slanje</a:t>
            </a:r>
            <a:r>
              <a:rPr lang="en-US" sz="1000" dirty="0"/>
              <a:t> email-a (log u developer </a:t>
            </a:r>
            <a:r>
              <a:rPr lang="en-US" sz="1000" dirty="0" err="1"/>
              <a:t>konzoli</a:t>
            </a:r>
            <a:r>
              <a:rPr lang="en-US" sz="1000" dirty="0"/>
              <a:t>) </a:t>
            </a:r>
            <a:r>
              <a:rPr lang="en-US" sz="1000" dirty="0" err="1"/>
              <a:t>uraditi</a:t>
            </a:r>
            <a:r>
              <a:rPr lang="en-US" sz="1000" dirty="0"/>
              <a:t> </a:t>
            </a:r>
            <a:r>
              <a:rPr lang="en-US" sz="1000" dirty="0" err="1"/>
              <a:t>preko</a:t>
            </a:r>
            <a:r>
              <a:rPr lang="en-US" sz="1000" dirty="0"/>
              <a:t> </a:t>
            </a:r>
            <a:r>
              <a:rPr lang="en-US" sz="1000" dirty="0" err="1"/>
              <a:t>servisa</a:t>
            </a:r>
            <a:endParaRPr lang="en-US" sz="1000" dirty="0"/>
          </a:p>
          <a:p>
            <a:pPr marL="914400" lvl="1"/>
            <a:r>
              <a:rPr lang="en-US" sz="1000" dirty="0" err="1"/>
              <a:t>Komponenta</a:t>
            </a:r>
            <a:r>
              <a:rPr lang="en-US" sz="1000" dirty="0"/>
              <a:t> za </a:t>
            </a:r>
            <a:r>
              <a:rPr lang="en-US" sz="1000" dirty="0" err="1"/>
              <a:t>stranicu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</a:t>
            </a:r>
            <a:r>
              <a:rPr lang="en-US" sz="1000" dirty="0" err="1"/>
              <a:t>galerijom</a:t>
            </a:r>
            <a:endParaRPr lang="en-US" sz="1000" dirty="0"/>
          </a:p>
          <a:p>
            <a:pPr marL="914400" lvl="1"/>
            <a:r>
              <a:rPr lang="en-US" sz="1000" dirty="0" err="1"/>
              <a:t>Galeriju</a:t>
            </a:r>
            <a:r>
              <a:rPr lang="en-US" sz="1000" dirty="0"/>
              <a:t> </a:t>
            </a:r>
            <a:r>
              <a:rPr lang="en-US" sz="1000" dirty="0" err="1"/>
              <a:t>sortirati</a:t>
            </a:r>
            <a:r>
              <a:rPr lang="en-US" sz="1000" dirty="0"/>
              <a:t> po </a:t>
            </a:r>
            <a:r>
              <a:rPr lang="en-US" sz="1000" dirty="0" err="1"/>
              <a:t>nazivu</a:t>
            </a:r>
            <a:endParaRPr lang="en-US" sz="1000" dirty="0"/>
          </a:p>
          <a:p>
            <a:pPr marL="457200"/>
            <a:r>
              <a:rPr lang="en-US" sz="1400" dirty="0" err="1"/>
              <a:t>Kreirati</a:t>
            </a:r>
            <a:r>
              <a:rPr lang="en-US" sz="1400" dirty="0"/>
              <a:t> </a:t>
            </a:r>
            <a:r>
              <a:rPr lang="en-US" sz="1400" dirty="0" err="1"/>
              <a:t>kontroler</a:t>
            </a:r>
            <a:r>
              <a:rPr lang="en-US" sz="1400" dirty="0"/>
              <a:t> u </a:t>
            </a:r>
            <a:r>
              <a:rPr lang="en-US" sz="1400" dirty="0" err="1"/>
              <a:t>kojem</a:t>
            </a:r>
            <a:r>
              <a:rPr lang="en-US" sz="1400" dirty="0"/>
              <a:t> </a:t>
            </a:r>
            <a:r>
              <a:rPr lang="sr-Latn-RS" sz="1400" dirty="0"/>
              <a:t>treba instancirati promenljive.</a:t>
            </a:r>
          </a:p>
          <a:p>
            <a:pPr marL="457200"/>
            <a:r>
              <a:rPr lang="sr-Latn-RS" sz="1400" dirty="0"/>
              <a:t>Kreirati servis za digitron i proslediti kontroleru.</a:t>
            </a:r>
          </a:p>
          <a:p>
            <a:pPr marL="457200"/>
            <a:r>
              <a:rPr lang="sr-Latn-RS" sz="1400" dirty="0"/>
              <a:t>U servisu za digitron kreirati funkcije za sabiranje, oduzimanje, mnozenje i deljenje.</a:t>
            </a:r>
          </a:p>
          <a:p>
            <a:pPr marL="457200"/>
            <a:r>
              <a:rPr lang="sr-Latn-RS" sz="1400" dirty="0"/>
              <a:t>Kreirati direktivu za stranicu sa digitronom i proslediti funkcije iz kontrolera.</a:t>
            </a:r>
          </a:p>
          <a:p>
            <a:pPr marL="457200"/>
            <a:r>
              <a:rPr lang="sr-Latn-RS" sz="1400" dirty="0"/>
              <a:t>Kreirati skriptu za rutiranje i povezati stranice tako da se kroz navigaciju od aplikacije može doći do svake stranice.</a:t>
            </a:r>
          </a:p>
          <a:p>
            <a:pPr marL="457200"/>
            <a:r>
              <a:rPr lang="sr-Latn-RS" sz="1400" dirty="0"/>
              <a:t>Dodatno</a:t>
            </a:r>
            <a:r>
              <a:rPr lang="en-US" sz="1400" dirty="0"/>
              <a:t>: </a:t>
            </a:r>
          </a:p>
          <a:p>
            <a:pPr marL="914400" lvl="1"/>
            <a:r>
              <a:rPr lang="en-US" sz="1000" dirty="0" err="1"/>
              <a:t>Klikom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sliku</a:t>
            </a:r>
            <a:r>
              <a:rPr lang="en-US" sz="1000" dirty="0"/>
              <a:t> </a:t>
            </a:r>
            <a:r>
              <a:rPr lang="en-US" sz="1000" dirty="0" err="1"/>
              <a:t>iz</a:t>
            </a:r>
            <a:r>
              <a:rPr lang="en-US" sz="1000" dirty="0"/>
              <a:t> </a:t>
            </a:r>
            <a:r>
              <a:rPr lang="en-US" sz="1000" dirty="0" err="1"/>
              <a:t>galerije</a:t>
            </a:r>
            <a:r>
              <a:rPr lang="en-US" sz="1000" dirty="0"/>
              <a:t> </a:t>
            </a:r>
            <a:r>
              <a:rPr lang="en-US" sz="1000" dirty="0" err="1"/>
              <a:t>treba</a:t>
            </a:r>
            <a:r>
              <a:rPr lang="en-US" sz="1000" dirty="0"/>
              <a:t> da se </a:t>
            </a:r>
            <a:r>
              <a:rPr lang="en-US" sz="1000" dirty="0" err="1"/>
              <a:t>otvori</a:t>
            </a:r>
            <a:r>
              <a:rPr lang="en-US" sz="1000" dirty="0"/>
              <a:t> nova </a:t>
            </a:r>
            <a:r>
              <a:rPr lang="en-US" sz="1000" dirty="0" err="1"/>
              <a:t>stranica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</a:t>
            </a:r>
            <a:r>
              <a:rPr lang="en-US" sz="1000" dirty="0" err="1"/>
              <a:t>slikom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koju</a:t>
            </a:r>
            <a:r>
              <a:rPr lang="en-US" sz="1000" dirty="0"/>
              <a:t> </a:t>
            </a:r>
            <a:r>
              <a:rPr lang="en-US" sz="1000" dirty="0" err="1"/>
              <a:t>ste</a:t>
            </a:r>
            <a:r>
              <a:rPr lang="en-US" sz="1000" dirty="0"/>
              <a:t> </a:t>
            </a:r>
            <a:r>
              <a:rPr lang="en-US" sz="1000" dirty="0" err="1"/>
              <a:t>kliknuli</a:t>
            </a:r>
            <a:r>
              <a:rPr lang="en-US" sz="1000" dirty="0"/>
              <a:t>.</a:t>
            </a:r>
          </a:p>
          <a:p>
            <a:pPr marL="4572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014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3176</Words>
  <Application>Microsoft Office PowerPoint</Application>
  <PresentationFormat>Widescreen</PresentationFormat>
  <Paragraphs>309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  <vt:lpstr>PowerPoint Presentation</vt:lpstr>
      <vt:lpstr>PowerPoint Presentation</vt:lpstr>
      <vt:lpstr>Zadatak</vt:lpstr>
      <vt:lpstr>Direktive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Servis</vt:lpstr>
      <vt:lpstr>PowerPoint Presentation</vt:lpstr>
      <vt:lpstr>PowerPoint Presentation</vt:lpstr>
      <vt:lpstr>Servisi</vt:lpstr>
      <vt:lpstr>PowerPoint Presentation</vt:lpstr>
      <vt:lpstr>Zadatak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10</cp:revision>
  <dcterms:created xsi:type="dcterms:W3CDTF">2019-02-03T20:47:03Z</dcterms:created>
  <dcterms:modified xsi:type="dcterms:W3CDTF">2019-02-08T16:49:00Z</dcterms:modified>
</cp:coreProperties>
</file>