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392" r:id="rId9"/>
    <p:sldId id="277" r:id="rId10"/>
    <p:sldId id="391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01/06/2022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01/06/2022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01/06/2022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es-MX" b="0" i="0" dirty="0" err="1">
                <a:solidFill>
                  <a:srgbClr val="171717"/>
                </a:solidFill>
                <a:effectLst/>
                <a:latin typeface="-apple-system"/>
              </a:rPr>
              <a:t>Redux</a:t>
            </a:r>
            <a:r>
              <a:rPr lang="es-MX" b="0" i="0" dirty="0">
                <a:solidFill>
                  <a:srgbClr val="171717"/>
                </a:solidFill>
                <a:effectLst/>
                <a:latin typeface="-apple-system"/>
              </a:rPr>
              <a:t> es una excelente herramienta para manejar el estado de una aplicación. Sus principales beneficios son: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71717"/>
                </a:solidFill>
                <a:effectLst/>
                <a:latin typeface="-apple-system"/>
              </a:rPr>
              <a:t>Estado global e </a:t>
            </a:r>
            <a:r>
              <a:rPr lang="es-MX" b="0" i="0" dirty="0" err="1">
                <a:solidFill>
                  <a:srgbClr val="171717"/>
                </a:solidFill>
                <a:effectLst/>
                <a:latin typeface="-apple-system"/>
              </a:rPr>
              <a:t>innmutable</a:t>
            </a:r>
            <a:endParaRPr lang="es-MX" b="0" i="0" dirty="0">
              <a:solidFill>
                <a:srgbClr val="1717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71717"/>
                </a:solidFill>
                <a:effectLst/>
                <a:latin typeface="-apple-system"/>
              </a:rPr>
              <a:t>Mayor control del estado de la aplicación y el flujo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71717"/>
                </a:solidFill>
                <a:effectLst/>
                <a:latin typeface="-apple-system"/>
              </a:rPr>
              <a:t>Arquitectura escalable de datos</a:t>
            </a:r>
          </a:p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01/06/2022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01/06/2022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01/06/2022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88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 err="1"/>
              <a:t>Redux</a:t>
            </a:r>
            <a:r>
              <a:rPr lang="es-ES" dirty="0"/>
              <a:t> y </a:t>
            </a:r>
            <a:r>
              <a:rPr lang="es-ES" dirty="0" err="1"/>
              <a:t>NgRX</a:t>
            </a:r>
            <a:endParaRPr lang="es-ES" dirty="0"/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Danilo Cadena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s-ES" dirty="0"/>
              <a:t>Que es </a:t>
            </a:r>
            <a:r>
              <a:rPr lang="es-ES" dirty="0" err="1"/>
              <a:t>Redux</a:t>
            </a:r>
            <a:endParaRPr lang="es-ES" dirty="0"/>
          </a:p>
          <a:p>
            <a:pPr rtl="0"/>
            <a:r>
              <a:rPr lang="es-ES" dirty="0"/>
              <a:t>Cuando usar </a:t>
            </a:r>
            <a:r>
              <a:rPr lang="es-ES" dirty="0" err="1"/>
              <a:t>Redux</a:t>
            </a:r>
            <a:endParaRPr lang="es-ES" dirty="0"/>
          </a:p>
          <a:p>
            <a:pPr rtl="0"/>
            <a:r>
              <a:rPr lang="es-ES" dirty="0"/>
              <a:t>Cuando no usar </a:t>
            </a:r>
            <a:r>
              <a:rPr lang="es-ES" dirty="0" err="1"/>
              <a:t>Redux</a:t>
            </a:r>
            <a:endParaRPr lang="es-ES" dirty="0"/>
          </a:p>
          <a:p>
            <a:pPr rtl="0"/>
            <a:r>
              <a:rPr lang="es-ES" dirty="0" err="1"/>
              <a:t>Overuse</a:t>
            </a:r>
            <a:r>
              <a:rPr lang="es-ES" dirty="0"/>
              <a:t> de </a:t>
            </a:r>
            <a:r>
              <a:rPr lang="es-ES" dirty="0" err="1"/>
              <a:t>Redux</a:t>
            </a:r>
            <a:endParaRPr lang="es-ES" dirty="0"/>
          </a:p>
          <a:p>
            <a:pPr rtl="0"/>
            <a:r>
              <a:rPr lang="es-ES" dirty="0"/>
              <a:t>Patrón Publisher-subscribe vs </a:t>
            </a:r>
            <a:r>
              <a:rPr lang="es-ES" dirty="0" err="1"/>
              <a:t>Dispatch-Selection</a:t>
            </a:r>
            <a:endParaRPr lang="es-ES" dirty="0"/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Que es </a:t>
            </a:r>
            <a:r>
              <a:rPr lang="es-ES" dirty="0" err="1"/>
              <a:t>Redux</a:t>
            </a:r>
            <a:r>
              <a:rPr lang="es-ES" dirty="0"/>
              <a:t> ?</a:t>
            </a:r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s-ES" dirty="0"/>
              <a:t>Como dicen los mismos creadores “</a:t>
            </a:r>
            <a:r>
              <a:rPr lang="es-MX" dirty="0" err="1"/>
              <a:t>Redux</a:t>
            </a:r>
            <a:r>
              <a:rPr lang="es-MX" dirty="0"/>
              <a:t> es un contenedor predecible del estado de aplicaciones JavaScript”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527908" cy="127952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s-ES" dirty="0"/>
              <a:t>Cuando usar </a:t>
            </a:r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70114"/>
            <a:ext cx="7075422" cy="331628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dirty="0">
                <a:latin typeface="Comic Sans MS" panose="030F0702030302020204" pitchFamily="66" charset="0"/>
              </a:rPr>
              <a:t>Cuando la relación datos-componente no es 1:1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kern="1200" dirty="0">
                <a:latin typeface="Comic Sans MS" panose="030F0702030302020204" pitchFamily="66" charset="0"/>
              </a:rPr>
              <a:t>Cuando quieres un mayor control de los datos y el estado de tu aplicación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kern="1200" dirty="0">
                <a:latin typeface="Comic Sans MS" panose="030F0702030302020204" pitchFamily="66" charset="0"/>
              </a:rPr>
              <a:t>Cuando quieres tener actualizaciones en tiempo real de la aplicación</a:t>
            </a:r>
          </a:p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kern="1200" dirty="0">
                <a:latin typeface="Comic Sans MS" panose="030F0702030302020204" pitchFamily="66" charset="0"/>
              </a:rPr>
              <a:t>Para mejorar el mantenimiento del proyecto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527908" cy="12795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/>
            <a:r>
              <a:rPr lang="es-ES" dirty="0"/>
              <a:t>Cuando No usar </a:t>
            </a:r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70114"/>
            <a:ext cx="5425731" cy="1655390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dirty="0">
                <a:latin typeface="Comic Sans MS" panose="030F0702030302020204" pitchFamily="66" charset="0"/>
              </a:rPr>
              <a:t>Cuando tienes una aplicación sencilla o pequeña.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5</a:t>
            </a:fld>
            <a:endParaRPr lang="es-ES"/>
          </a:p>
        </p:txBody>
      </p:sp>
      <p:sp>
        <p:nvSpPr>
          <p:cNvPr id="19" name="Título 14">
            <a:extLst>
              <a:ext uri="{FF2B5EF4-FFF2-40B4-BE49-F238E27FC236}">
                <a16:creationId xmlns:a16="http://schemas.microsoft.com/office/drawing/2014/main" id="{B94C5B06-2D1B-44E7-BF55-096AE6B9A4CA}"/>
              </a:ext>
            </a:extLst>
          </p:cNvPr>
          <p:cNvSpPr txBox="1">
            <a:spLocks/>
          </p:cNvSpPr>
          <p:nvPr/>
        </p:nvSpPr>
        <p:spPr>
          <a:xfrm>
            <a:off x="564264" y="3551576"/>
            <a:ext cx="7527908" cy="127952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strike="sngStrike" dirty="0" err="1"/>
              <a:t>Overuse</a:t>
            </a:r>
            <a:r>
              <a:rPr lang="es-ES" strike="sngStrike" dirty="0"/>
              <a:t> de </a:t>
            </a:r>
            <a:r>
              <a:rPr lang="es-ES" strike="sngStrike" dirty="0" err="1"/>
              <a:t>Redux</a:t>
            </a:r>
            <a:r>
              <a:rPr lang="es-ES" strike="sngStrik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806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61051"/>
          </a:xfrm>
        </p:spPr>
        <p:txBody>
          <a:bodyPr rtlCol="0"/>
          <a:lstStyle/>
          <a:p>
            <a:pPr rtl="0"/>
            <a:r>
              <a:rPr lang="es-ES" sz="4000" dirty="0"/>
              <a:t>Patrón Publisher-</a:t>
            </a:r>
            <a:r>
              <a:rPr lang="es-ES" sz="4000" dirty="0" err="1"/>
              <a:t>Subscriber</a:t>
            </a:r>
            <a:endParaRPr lang="es-ES" sz="4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4CD9C-10CB-422E-AA25-4B62ACC9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0" y="1227963"/>
            <a:ext cx="6186566" cy="18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B2C15537-491C-46A0-BB3E-F068A4BE7962}"/>
              </a:ext>
            </a:extLst>
          </p:cNvPr>
          <p:cNvSpPr txBox="1">
            <a:spLocks/>
          </p:cNvSpPr>
          <p:nvPr/>
        </p:nvSpPr>
        <p:spPr>
          <a:xfrm>
            <a:off x="4226047" y="3414372"/>
            <a:ext cx="806991" cy="5665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dirty="0"/>
              <a:t>VS</a:t>
            </a:r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809BE87-2594-49DC-8EC4-75018D95A66C}"/>
              </a:ext>
            </a:extLst>
          </p:cNvPr>
          <p:cNvSpPr txBox="1">
            <a:spLocks/>
          </p:cNvSpPr>
          <p:nvPr/>
        </p:nvSpPr>
        <p:spPr>
          <a:xfrm>
            <a:off x="7306650" y="2748314"/>
            <a:ext cx="4599405" cy="76105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D</a:t>
            </a:r>
            <a:r>
              <a:rPr lang="es-CO" sz="4000" dirty="0" err="1"/>
              <a:t>ispatch-Selection</a:t>
            </a:r>
            <a:endParaRPr lang="es-CO" sz="4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7DB6FC-2EDE-4BC7-B84A-6BAE5FE7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32" y="3509365"/>
            <a:ext cx="4599405" cy="29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{B601FB12-389A-451C-9062-69EEFC29DFF8}tf33713516_win32</Template>
  <TotalTime>20</TotalTime>
  <Words>242</Words>
  <Application>Microsoft Office PowerPoint</Application>
  <PresentationFormat>Panorámica</PresentationFormat>
  <Paragraphs>52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Comic Sans MS</vt:lpstr>
      <vt:lpstr>Gill Sans MT</vt:lpstr>
      <vt:lpstr>Walbaum Display</vt:lpstr>
      <vt:lpstr>Wingdings</vt:lpstr>
      <vt:lpstr>3DFloatVTI</vt:lpstr>
      <vt:lpstr>Redux y NgRX</vt:lpstr>
      <vt:lpstr>Temas</vt:lpstr>
      <vt:lpstr>Que es Redux ?</vt:lpstr>
      <vt:lpstr>Cuando usar Redux</vt:lpstr>
      <vt:lpstr>Cuando No usar Redux</vt:lpstr>
      <vt:lpstr>Patrón Publisher-Subscriber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y NgRX</dc:title>
  <dc:creator>claudia patricia ortiz vargas</dc:creator>
  <cp:lastModifiedBy>claudia patricia ortiz vargas</cp:lastModifiedBy>
  <cp:revision>3</cp:revision>
  <dcterms:created xsi:type="dcterms:W3CDTF">2022-06-02T01:38:29Z</dcterms:created>
  <dcterms:modified xsi:type="dcterms:W3CDTF">2022-06-02T01:58:32Z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